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handoutMasterIdLst>
    <p:handoutMasterId r:id="rId15"/>
  </p:handoutMasterIdLst>
  <p:sldIdLst>
    <p:sldId id="256" r:id="rId2"/>
    <p:sldId id="257" r:id="rId3"/>
    <p:sldId id="258" r:id="rId4"/>
    <p:sldId id="264" r:id="rId5"/>
    <p:sldId id="265" r:id="rId6"/>
    <p:sldId id="266" r:id="rId7"/>
    <p:sldId id="259" r:id="rId8"/>
    <p:sldId id="261" r:id="rId9"/>
    <p:sldId id="262" r:id="rId10"/>
    <p:sldId id="267" r:id="rId11"/>
    <p:sldId id="268" r:id="rId12"/>
    <p:sldId id="263" r:id="rId1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364" autoAdjust="0"/>
  </p:normalViewPr>
  <p:slideViewPr>
    <p:cSldViewPr snapToGrid="0">
      <p:cViewPr varScale="1">
        <p:scale>
          <a:sx n="69" d="100"/>
          <a:sy n="69" d="100"/>
        </p:scale>
        <p:origin x="780" y="66"/>
      </p:cViewPr>
      <p:guideLst/>
    </p:cSldViewPr>
  </p:slideViewPr>
  <p:notesTextViewPr>
    <p:cViewPr>
      <p:scale>
        <a:sx n="1" d="1"/>
        <a:sy n="1" d="1"/>
      </p:scale>
      <p:origin x="0" y="0"/>
    </p:cViewPr>
  </p:notesTextViewPr>
  <p:notesViewPr>
    <p:cSldViewPr snapToGrid="0">
      <p:cViewPr varScale="1">
        <p:scale>
          <a:sx n="55" d="100"/>
          <a:sy n="55" d="100"/>
        </p:scale>
        <p:origin x="285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B1EE66-F94E-46CD-A1FA-BF882B1C58B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DD70C07E-20E0-4B6F-8C8F-B090B0B63C05}">
      <dgm:prSet phldrT="[Text]"/>
      <dgm:spPr>
        <a:solidFill>
          <a:schemeClr val="accent3">
            <a:lumMod val="75000"/>
          </a:schemeClr>
        </a:solidFill>
      </dgm:spPr>
      <dgm:t>
        <a:bodyPr/>
        <a:lstStyle/>
        <a:p>
          <a:r>
            <a:rPr lang="en-US" dirty="0" smtClean="0"/>
            <a:t>COMMITTEE</a:t>
          </a:r>
          <a:endParaRPr lang="en-US" dirty="0"/>
        </a:p>
      </dgm:t>
    </dgm:pt>
    <dgm:pt modelId="{EFFC5DB3-9E14-4987-B4E4-177470D96F41}" type="parTrans" cxnId="{1A7BD4C2-8E05-4A72-ACF0-5715480DF223}">
      <dgm:prSet/>
      <dgm:spPr/>
      <dgm:t>
        <a:bodyPr/>
        <a:lstStyle/>
        <a:p>
          <a:endParaRPr lang="en-US"/>
        </a:p>
      </dgm:t>
    </dgm:pt>
    <dgm:pt modelId="{8C5D5F1B-F6F8-48AF-A5B6-8574BE5DABAE}" type="sibTrans" cxnId="{1A7BD4C2-8E05-4A72-ACF0-5715480DF223}">
      <dgm:prSet/>
      <dgm:spPr/>
      <dgm:t>
        <a:bodyPr/>
        <a:lstStyle/>
        <a:p>
          <a:endParaRPr lang="en-US"/>
        </a:p>
      </dgm:t>
    </dgm:pt>
    <dgm:pt modelId="{C3F27535-AE97-4710-AF3A-690E71ADD886}">
      <dgm:prSet phldrT="[Text]"/>
      <dgm:spPr>
        <a:solidFill>
          <a:schemeClr val="accent3">
            <a:lumMod val="75000"/>
          </a:schemeClr>
        </a:solidFill>
      </dgm:spPr>
      <dgm:t>
        <a:bodyPr/>
        <a:lstStyle/>
        <a:p>
          <a:r>
            <a:rPr lang="en-US" dirty="0" smtClean="0"/>
            <a:t>PROJECT 1</a:t>
          </a:r>
          <a:endParaRPr lang="en-US" dirty="0"/>
        </a:p>
      </dgm:t>
    </dgm:pt>
    <dgm:pt modelId="{576A5909-B6E8-4E7F-88E8-EB3F57429DF8}" type="parTrans" cxnId="{FFA9E6B6-723F-417D-9B8C-42B80BE24945}">
      <dgm:prSet/>
      <dgm:spPr/>
      <dgm:t>
        <a:bodyPr/>
        <a:lstStyle/>
        <a:p>
          <a:endParaRPr lang="en-US"/>
        </a:p>
      </dgm:t>
    </dgm:pt>
    <dgm:pt modelId="{CE64BEB4-2798-4063-AE0F-C07291092A79}" type="sibTrans" cxnId="{FFA9E6B6-723F-417D-9B8C-42B80BE24945}">
      <dgm:prSet/>
      <dgm:spPr/>
      <dgm:t>
        <a:bodyPr/>
        <a:lstStyle/>
        <a:p>
          <a:endParaRPr lang="en-US"/>
        </a:p>
      </dgm:t>
    </dgm:pt>
    <dgm:pt modelId="{529476DB-196F-43DA-A44F-80DE8C2415AA}">
      <dgm:prSet phldrT="[Text]"/>
      <dgm:spPr>
        <a:solidFill>
          <a:schemeClr val="accent3">
            <a:lumMod val="75000"/>
          </a:schemeClr>
        </a:solidFill>
      </dgm:spPr>
      <dgm:t>
        <a:bodyPr/>
        <a:lstStyle/>
        <a:p>
          <a:r>
            <a:rPr lang="en-US" dirty="0" smtClean="0"/>
            <a:t>PROJECT 2</a:t>
          </a:r>
          <a:endParaRPr lang="en-US" dirty="0"/>
        </a:p>
      </dgm:t>
    </dgm:pt>
    <dgm:pt modelId="{2775E6B5-81E7-4657-A9B4-34DD1FE75D23}" type="parTrans" cxnId="{382C1F9A-AF4D-494A-A8D4-526CD289A1A6}">
      <dgm:prSet/>
      <dgm:spPr/>
      <dgm:t>
        <a:bodyPr/>
        <a:lstStyle/>
        <a:p>
          <a:endParaRPr lang="en-US"/>
        </a:p>
      </dgm:t>
    </dgm:pt>
    <dgm:pt modelId="{FFD408D8-023A-4311-80AA-0ABC7E035532}" type="sibTrans" cxnId="{382C1F9A-AF4D-494A-A8D4-526CD289A1A6}">
      <dgm:prSet/>
      <dgm:spPr/>
      <dgm:t>
        <a:bodyPr/>
        <a:lstStyle/>
        <a:p>
          <a:endParaRPr lang="en-US"/>
        </a:p>
      </dgm:t>
    </dgm:pt>
    <dgm:pt modelId="{9310AC84-0232-4AD2-B2CE-56A223F99FAF}">
      <dgm:prSet phldrT="[Text]"/>
      <dgm:spPr>
        <a:solidFill>
          <a:schemeClr val="accent3">
            <a:lumMod val="75000"/>
          </a:schemeClr>
        </a:solidFill>
      </dgm:spPr>
      <dgm:t>
        <a:bodyPr/>
        <a:lstStyle/>
        <a:p>
          <a:r>
            <a:rPr lang="en-US" dirty="0" smtClean="0"/>
            <a:t>PROJECT 3</a:t>
          </a:r>
          <a:endParaRPr lang="en-US" dirty="0"/>
        </a:p>
      </dgm:t>
    </dgm:pt>
    <dgm:pt modelId="{3B4FC842-1524-4938-872E-CC4B9B228C7D}" type="parTrans" cxnId="{3E287EB6-C62F-4491-912C-B93DA45E7546}">
      <dgm:prSet/>
      <dgm:spPr/>
      <dgm:t>
        <a:bodyPr/>
        <a:lstStyle/>
        <a:p>
          <a:endParaRPr lang="en-US"/>
        </a:p>
      </dgm:t>
    </dgm:pt>
    <dgm:pt modelId="{F4555DAF-3F11-4AD6-B497-D0B7FF03C079}" type="sibTrans" cxnId="{3E287EB6-C62F-4491-912C-B93DA45E7546}">
      <dgm:prSet/>
      <dgm:spPr/>
      <dgm:t>
        <a:bodyPr/>
        <a:lstStyle/>
        <a:p>
          <a:endParaRPr lang="en-US"/>
        </a:p>
      </dgm:t>
    </dgm:pt>
    <dgm:pt modelId="{31A9958B-C8AB-4204-833B-D4D03540B6E1}" type="pres">
      <dgm:prSet presAssocID="{70B1EE66-F94E-46CD-A1FA-BF882B1C58BD}" presName="hierChild1" presStyleCnt="0">
        <dgm:presLayoutVars>
          <dgm:orgChart val="1"/>
          <dgm:chPref val="1"/>
          <dgm:dir/>
          <dgm:animOne val="branch"/>
          <dgm:animLvl val="lvl"/>
          <dgm:resizeHandles/>
        </dgm:presLayoutVars>
      </dgm:prSet>
      <dgm:spPr/>
      <dgm:t>
        <a:bodyPr/>
        <a:lstStyle/>
        <a:p>
          <a:endParaRPr lang="en-US"/>
        </a:p>
      </dgm:t>
    </dgm:pt>
    <dgm:pt modelId="{35E69D47-5817-4353-9576-C3F0CE0E7C3E}" type="pres">
      <dgm:prSet presAssocID="{DD70C07E-20E0-4B6F-8C8F-B090B0B63C05}" presName="hierRoot1" presStyleCnt="0">
        <dgm:presLayoutVars>
          <dgm:hierBranch val="init"/>
        </dgm:presLayoutVars>
      </dgm:prSet>
      <dgm:spPr/>
    </dgm:pt>
    <dgm:pt modelId="{619ED330-FCDC-48D9-BEC4-21A4AE703BB5}" type="pres">
      <dgm:prSet presAssocID="{DD70C07E-20E0-4B6F-8C8F-B090B0B63C05}" presName="rootComposite1" presStyleCnt="0"/>
      <dgm:spPr/>
    </dgm:pt>
    <dgm:pt modelId="{392BF158-ED32-4861-B2BD-6F20F7B90B02}" type="pres">
      <dgm:prSet presAssocID="{DD70C07E-20E0-4B6F-8C8F-B090B0B63C05}" presName="rootText1" presStyleLbl="node0" presStyleIdx="0" presStyleCnt="1">
        <dgm:presLayoutVars>
          <dgm:chPref val="3"/>
        </dgm:presLayoutVars>
      </dgm:prSet>
      <dgm:spPr/>
      <dgm:t>
        <a:bodyPr/>
        <a:lstStyle/>
        <a:p>
          <a:endParaRPr lang="en-US"/>
        </a:p>
      </dgm:t>
    </dgm:pt>
    <dgm:pt modelId="{FED5BBAA-1540-466A-BD15-8496C669665A}" type="pres">
      <dgm:prSet presAssocID="{DD70C07E-20E0-4B6F-8C8F-B090B0B63C05}" presName="rootConnector1" presStyleLbl="node1" presStyleIdx="0" presStyleCnt="0"/>
      <dgm:spPr/>
      <dgm:t>
        <a:bodyPr/>
        <a:lstStyle/>
        <a:p>
          <a:endParaRPr lang="en-US"/>
        </a:p>
      </dgm:t>
    </dgm:pt>
    <dgm:pt modelId="{883999E1-E317-4215-9B06-3913A4B032B7}" type="pres">
      <dgm:prSet presAssocID="{DD70C07E-20E0-4B6F-8C8F-B090B0B63C05}" presName="hierChild2" presStyleCnt="0"/>
      <dgm:spPr/>
    </dgm:pt>
    <dgm:pt modelId="{19156A9C-DF48-48DD-8056-3868789892BC}" type="pres">
      <dgm:prSet presAssocID="{576A5909-B6E8-4E7F-88E8-EB3F57429DF8}" presName="Name37" presStyleLbl="parChTrans1D2" presStyleIdx="0" presStyleCnt="3"/>
      <dgm:spPr/>
      <dgm:t>
        <a:bodyPr/>
        <a:lstStyle/>
        <a:p>
          <a:endParaRPr lang="en-US"/>
        </a:p>
      </dgm:t>
    </dgm:pt>
    <dgm:pt modelId="{8C5FDDBC-0544-442A-9B7F-F8D1AEF5AF6C}" type="pres">
      <dgm:prSet presAssocID="{C3F27535-AE97-4710-AF3A-690E71ADD886}" presName="hierRoot2" presStyleCnt="0">
        <dgm:presLayoutVars>
          <dgm:hierBranch val="init"/>
        </dgm:presLayoutVars>
      </dgm:prSet>
      <dgm:spPr/>
    </dgm:pt>
    <dgm:pt modelId="{EA306C2E-D08D-4641-B359-E2154179E963}" type="pres">
      <dgm:prSet presAssocID="{C3F27535-AE97-4710-AF3A-690E71ADD886}" presName="rootComposite" presStyleCnt="0"/>
      <dgm:spPr/>
    </dgm:pt>
    <dgm:pt modelId="{E424ECBC-A99B-4E6F-99B9-D93FFC2AF7E8}" type="pres">
      <dgm:prSet presAssocID="{C3F27535-AE97-4710-AF3A-690E71ADD886}" presName="rootText" presStyleLbl="node2" presStyleIdx="0" presStyleCnt="3">
        <dgm:presLayoutVars>
          <dgm:chPref val="3"/>
        </dgm:presLayoutVars>
      </dgm:prSet>
      <dgm:spPr/>
      <dgm:t>
        <a:bodyPr/>
        <a:lstStyle/>
        <a:p>
          <a:endParaRPr lang="en-US"/>
        </a:p>
      </dgm:t>
    </dgm:pt>
    <dgm:pt modelId="{F926EFF8-BFC6-448E-B2A0-FC8518393C5B}" type="pres">
      <dgm:prSet presAssocID="{C3F27535-AE97-4710-AF3A-690E71ADD886}" presName="rootConnector" presStyleLbl="node2" presStyleIdx="0" presStyleCnt="3"/>
      <dgm:spPr/>
      <dgm:t>
        <a:bodyPr/>
        <a:lstStyle/>
        <a:p>
          <a:endParaRPr lang="en-US"/>
        </a:p>
      </dgm:t>
    </dgm:pt>
    <dgm:pt modelId="{D8F1A293-4E7F-4C69-A056-A7D49930B6F7}" type="pres">
      <dgm:prSet presAssocID="{C3F27535-AE97-4710-AF3A-690E71ADD886}" presName="hierChild4" presStyleCnt="0"/>
      <dgm:spPr/>
    </dgm:pt>
    <dgm:pt modelId="{3DF7EEC8-0484-4BC1-89EE-B90AC63B29C3}" type="pres">
      <dgm:prSet presAssocID="{C3F27535-AE97-4710-AF3A-690E71ADD886}" presName="hierChild5" presStyleCnt="0"/>
      <dgm:spPr/>
    </dgm:pt>
    <dgm:pt modelId="{5CF8F177-2F3B-4CFE-9F48-CF26FA226E74}" type="pres">
      <dgm:prSet presAssocID="{2775E6B5-81E7-4657-A9B4-34DD1FE75D23}" presName="Name37" presStyleLbl="parChTrans1D2" presStyleIdx="1" presStyleCnt="3"/>
      <dgm:spPr/>
      <dgm:t>
        <a:bodyPr/>
        <a:lstStyle/>
        <a:p>
          <a:endParaRPr lang="en-US"/>
        </a:p>
      </dgm:t>
    </dgm:pt>
    <dgm:pt modelId="{2CD1334D-CA0A-46BA-A9FF-A157F53F905D}" type="pres">
      <dgm:prSet presAssocID="{529476DB-196F-43DA-A44F-80DE8C2415AA}" presName="hierRoot2" presStyleCnt="0">
        <dgm:presLayoutVars>
          <dgm:hierBranch val="init"/>
        </dgm:presLayoutVars>
      </dgm:prSet>
      <dgm:spPr/>
    </dgm:pt>
    <dgm:pt modelId="{4014D019-00E2-42BD-BB5A-2DBBBF59ADCE}" type="pres">
      <dgm:prSet presAssocID="{529476DB-196F-43DA-A44F-80DE8C2415AA}" presName="rootComposite" presStyleCnt="0"/>
      <dgm:spPr/>
    </dgm:pt>
    <dgm:pt modelId="{97E334A9-463B-4317-8AF2-3C4567AA5758}" type="pres">
      <dgm:prSet presAssocID="{529476DB-196F-43DA-A44F-80DE8C2415AA}" presName="rootText" presStyleLbl="node2" presStyleIdx="1" presStyleCnt="3">
        <dgm:presLayoutVars>
          <dgm:chPref val="3"/>
        </dgm:presLayoutVars>
      </dgm:prSet>
      <dgm:spPr/>
      <dgm:t>
        <a:bodyPr/>
        <a:lstStyle/>
        <a:p>
          <a:endParaRPr lang="en-US"/>
        </a:p>
      </dgm:t>
    </dgm:pt>
    <dgm:pt modelId="{D6CC8BBD-56AF-4497-A690-A3A660D670B1}" type="pres">
      <dgm:prSet presAssocID="{529476DB-196F-43DA-A44F-80DE8C2415AA}" presName="rootConnector" presStyleLbl="node2" presStyleIdx="1" presStyleCnt="3"/>
      <dgm:spPr/>
      <dgm:t>
        <a:bodyPr/>
        <a:lstStyle/>
        <a:p>
          <a:endParaRPr lang="en-US"/>
        </a:p>
      </dgm:t>
    </dgm:pt>
    <dgm:pt modelId="{D971BEF1-116D-408D-95E9-827D4C046772}" type="pres">
      <dgm:prSet presAssocID="{529476DB-196F-43DA-A44F-80DE8C2415AA}" presName="hierChild4" presStyleCnt="0"/>
      <dgm:spPr/>
    </dgm:pt>
    <dgm:pt modelId="{F4E36E3F-7082-47B5-B565-89B6D122FE7B}" type="pres">
      <dgm:prSet presAssocID="{529476DB-196F-43DA-A44F-80DE8C2415AA}" presName="hierChild5" presStyleCnt="0"/>
      <dgm:spPr/>
    </dgm:pt>
    <dgm:pt modelId="{9C745A0E-FC89-4B85-8C24-A2161F59F1A6}" type="pres">
      <dgm:prSet presAssocID="{3B4FC842-1524-4938-872E-CC4B9B228C7D}" presName="Name37" presStyleLbl="parChTrans1D2" presStyleIdx="2" presStyleCnt="3"/>
      <dgm:spPr/>
      <dgm:t>
        <a:bodyPr/>
        <a:lstStyle/>
        <a:p>
          <a:endParaRPr lang="en-US"/>
        </a:p>
      </dgm:t>
    </dgm:pt>
    <dgm:pt modelId="{40F6BEEF-F5FC-4CDC-A675-778D9DC15F39}" type="pres">
      <dgm:prSet presAssocID="{9310AC84-0232-4AD2-B2CE-56A223F99FAF}" presName="hierRoot2" presStyleCnt="0">
        <dgm:presLayoutVars>
          <dgm:hierBranch val="init"/>
        </dgm:presLayoutVars>
      </dgm:prSet>
      <dgm:spPr/>
    </dgm:pt>
    <dgm:pt modelId="{5355E4A0-49AB-4126-BD30-8E9F754CC6EE}" type="pres">
      <dgm:prSet presAssocID="{9310AC84-0232-4AD2-B2CE-56A223F99FAF}" presName="rootComposite" presStyleCnt="0"/>
      <dgm:spPr/>
    </dgm:pt>
    <dgm:pt modelId="{44A0A678-56B4-4C6F-BD7A-FA570263D066}" type="pres">
      <dgm:prSet presAssocID="{9310AC84-0232-4AD2-B2CE-56A223F99FAF}" presName="rootText" presStyleLbl="node2" presStyleIdx="2" presStyleCnt="3">
        <dgm:presLayoutVars>
          <dgm:chPref val="3"/>
        </dgm:presLayoutVars>
      </dgm:prSet>
      <dgm:spPr/>
      <dgm:t>
        <a:bodyPr/>
        <a:lstStyle/>
        <a:p>
          <a:endParaRPr lang="en-US"/>
        </a:p>
      </dgm:t>
    </dgm:pt>
    <dgm:pt modelId="{97264DA9-8DBE-4F16-90FA-B9B3535BB7E1}" type="pres">
      <dgm:prSet presAssocID="{9310AC84-0232-4AD2-B2CE-56A223F99FAF}" presName="rootConnector" presStyleLbl="node2" presStyleIdx="2" presStyleCnt="3"/>
      <dgm:spPr/>
      <dgm:t>
        <a:bodyPr/>
        <a:lstStyle/>
        <a:p>
          <a:endParaRPr lang="en-US"/>
        </a:p>
      </dgm:t>
    </dgm:pt>
    <dgm:pt modelId="{10F1D9F6-E0B5-4E2A-B4AD-0B1F1F7C4A4C}" type="pres">
      <dgm:prSet presAssocID="{9310AC84-0232-4AD2-B2CE-56A223F99FAF}" presName="hierChild4" presStyleCnt="0"/>
      <dgm:spPr/>
    </dgm:pt>
    <dgm:pt modelId="{B039AFDB-3CF5-4FF0-863A-533EE7491617}" type="pres">
      <dgm:prSet presAssocID="{9310AC84-0232-4AD2-B2CE-56A223F99FAF}" presName="hierChild5" presStyleCnt="0"/>
      <dgm:spPr/>
    </dgm:pt>
    <dgm:pt modelId="{25BD2B59-92F1-4127-8707-B438E4412F79}" type="pres">
      <dgm:prSet presAssocID="{DD70C07E-20E0-4B6F-8C8F-B090B0B63C05}" presName="hierChild3" presStyleCnt="0"/>
      <dgm:spPr/>
    </dgm:pt>
  </dgm:ptLst>
  <dgm:cxnLst>
    <dgm:cxn modelId="{99A441C2-55E9-4B56-B16D-6A0322554140}" type="presOf" srcId="{576A5909-B6E8-4E7F-88E8-EB3F57429DF8}" destId="{19156A9C-DF48-48DD-8056-3868789892BC}" srcOrd="0" destOrd="0" presId="urn:microsoft.com/office/officeart/2005/8/layout/orgChart1"/>
    <dgm:cxn modelId="{E3425751-34AB-4A83-9C9B-1CEA20028BD9}" type="presOf" srcId="{DD70C07E-20E0-4B6F-8C8F-B090B0B63C05}" destId="{392BF158-ED32-4861-B2BD-6F20F7B90B02}" srcOrd="0" destOrd="0" presId="urn:microsoft.com/office/officeart/2005/8/layout/orgChart1"/>
    <dgm:cxn modelId="{B7422BCA-66EE-4964-8088-09FF2159E1CC}" type="presOf" srcId="{C3F27535-AE97-4710-AF3A-690E71ADD886}" destId="{F926EFF8-BFC6-448E-B2A0-FC8518393C5B}" srcOrd="1" destOrd="0" presId="urn:microsoft.com/office/officeart/2005/8/layout/orgChart1"/>
    <dgm:cxn modelId="{C732F052-B1D8-4CCC-B4E4-84C43CCAF548}" type="presOf" srcId="{DD70C07E-20E0-4B6F-8C8F-B090B0B63C05}" destId="{FED5BBAA-1540-466A-BD15-8496C669665A}" srcOrd="1" destOrd="0" presId="urn:microsoft.com/office/officeart/2005/8/layout/orgChart1"/>
    <dgm:cxn modelId="{3E287EB6-C62F-4491-912C-B93DA45E7546}" srcId="{DD70C07E-20E0-4B6F-8C8F-B090B0B63C05}" destId="{9310AC84-0232-4AD2-B2CE-56A223F99FAF}" srcOrd="2" destOrd="0" parTransId="{3B4FC842-1524-4938-872E-CC4B9B228C7D}" sibTransId="{F4555DAF-3F11-4AD6-B497-D0B7FF03C079}"/>
    <dgm:cxn modelId="{7813F7CB-306F-4CB2-A0D6-9AE9F908578C}" type="presOf" srcId="{C3F27535-AE97-4710-AF3A-690E71ADD886}" destId="{E424ECBC-A99B-4E6F-99B9-D93FFC2AF7E8}" srcOrd="0" destOrd="0" presId="urn:microsoft.com/office/officeart/2005/8/layout/orgChart1"/>
    <dgm:cxn modelId="{FFA9E6B6-723F-417D-9B8C-42B80BE24945}" srcId="{DD70C07E-20E0-4B6F-8C8F-B090B0B63C05}" destId="{C3F27535-AE97-4710-AF3A-690E71ADD886}" srcOrd="0" destOrd="0" parTransId="{576A5909-B6E8-4E7F-88E8-EB3F57429DF8}" sibTransId="{CE64BEB4-2798-4063-AE0F-C07291092A79}"/>
    <dgm:cxn modelId="{7A98C284-2813-4542-A85D-5A06D25F2E68}" type="presOf" srcId="{70B1EE66-F94E-46CD-A1FA-BF882B1C58BD}" destId="{31A9958B-C8AB-4204-833B-D4D03540B6E1}" srcOrd="0" destOrd="0" presId="urn:microsoft.com/office/officeart/2005/8/layout/orgChart1"/>
    <dgm:cxn modelId="{59310194-8046-4D24-B74D-D5E667C011A2}" type="presOf" srcId="{2775E6B5-81E7-4657-A9B4-34DD1FE75D23}" destId="{5CF8F177-2F3B-4CFE-9F48-CF26FA226E74}" srcOrd="0" destOrd="0" presId="urn:microsoft.com/office/officeart/2005/8/layout/orgChart1"/>
    <dgm:cxn modelId="{30FDE08B-7721-48DD-815A-2DC2CF3D4147}" type="presOf" srcId="{529476DB-196F-43DA-A44F-80DE8C2415AA}" destId="{97E334A9-463B-4317-8AF2-3C4567AA5758}" srcOrd="0" destOrd="0" presId="urn:microsoft.com/office/officeart/2005/8/layout/orgChart1"/>
    <dgm:cxn modelId="{382C1F9A-AF4D-494A-A8D4-526CD289A1A6}" srcId="{DD70C07E-20E0-4B6F-8C8F-B090B0B63C05}" destId="{529476DB-196F-43DA-A44F-80DE8C2415AA}" srcOrd="1" destOrd="0" parTransId="{2775E6B5-81E7-4657-A9B4-34DD1FE75D23}" sibTransId="{FFD408D8-023A-4311-80AA-0ABC7E035532}"/>
    <dgm:cxn modelId="{1A7BD4C2-8E05-4A72-ACF0-5715480DF223}" srcId="{70B1EE66-F94E-46CD-A1FA-BF882B1C58BD}" destId="{DD70C07E-20E0-4B6F-8C8F-B090B0B63C05}" srcOrd="0" destOrd="0" parTransId="{EFFC5DB3-9E14-4987-B4E4-177470D96F41}" sibTransId="{8C5D5F1B-F6F8-48AF-A5B6-8574BE5DABAE}"/>
    <dgm:cxn modelId="{D759BCED-DED9-4C8A-865D-7C80B9252AB4}" type="presOf" srcId="{9310AC84-0232-4AD2-B2CE-56A223F99FAF}" destId="{97264DA9-8DBE-4F16-90FA-B9B3535BB7E1}" srcOrd="1" destOrd="0" presId="urn:microsoft.com/office/officeart/2005/8/layout/orgChart1"/>
    <dgm:cxn modelId="{FBC77019-57D3-481B-991D-BF12C3FE34A6}" type="presOf" srcId="{3B4FC842-1524-4938-872E-CC4B9B228C7D}" destId="{9C745A0E-FC89-4B85-8C24-A2161F59F1A6}" srcOrd="0" destOrd="0" presId="urn:microsoft.com/office/officeart/2005/8/layout/orgChart1"/>
    <dgm:cxn modelId="{0EE1D22E-B565-41E2-A19A-E8711EAC0E84}" type="presOf" srcId="{529476DB-196F-43DA-A44F-80DE8C2415AA}" destId="{D6CC8BBD-56AF-4497-A690-A3A660D670B1}" srcOrd="1" destOrd="0" presId="urn:microsoft.com/office/officeart/2005/8/layout/orgChart1"/>
    <dgm:cxn modelId="{120A95B9-3B03-4268-9189-6188296110EC}" type="presOf" srcId="{9310AC84-0232-4AD2-B2CE-56A223F99FAF}" destId="{44A0A678-56B4-4C6F-BD7A-FA570263D066}" srcOrd="0" destOrd="0" presId="urn:microsoft.com/office/officeart/2005/8/layout/orgChart1"/>
    <dgm:cxn modelId="{AD538D96-2602-4ECC-9583-ABC32C4DF4EC}" type="presParOf" srcId="{31A9958B-C8AB-4204-833B-D4D03540B6E1}" destId="{35E69D47-5817-4353-9576-C3F0CE0E7C3E}" srcOrd="0" destOrd="0" presId="urn:microsoft.com/office/officeart/2005/8/layout/orgChart1"/>
    <dgm:cxn modelId="{89354D31-61F7-4939-90D1-3B483377B284}" type="presParOf" srcId="{35E69D47-5817-4353-9576-C3F0CE0E7C3E}" destId="{619ED330-FCDC-48D9-BEC4-21A4AE703BB5}" srcOrd="0" destOrd="0" presId="urn:microsoft.com/office/officeart/2005/8/layout/orgChart1"/>
    <dgm:cxn modelId="{1BCDA443-18D2-4455-88A8-9156D9A2A061}" type="presParOf" srcId="{619ED330-FCDC-48D9-BEC4-21A4AE703BB5}" destId="{392BF158-ED32-4861-B2BD-6F20F7B90B02}" srcOrd="0" destOrd="0" presId="urn:microsoft.com/office/officeart/2005/8/layout/orgChart1"/>
    <dgm:cxn modelId="{7173BD87-5C3F-4CA9-B7B4-31C621BF2A0C}" type="presParOf" srcId="{619ED330-FCDC-48D9-BEC4-21A4AE703BB5}" destId="{FED5BBAA-1540-466A-BD15-8496C669665A}" srcOrd="1" destOrd="0" presId="urn:microsoft.com/office/officeart/2005/8/layout/orgChart1"/>
    <dgm:cxn modelId="{2B505FAF-24F2-4B00-A1A0-109B0A9B2AA4}" type="presParOf" srcId="{35E69D47-5817-4353-9576-C3F0CE0E7C3E}" destId="{883999E1-E317-4215-9B06-3913A4B032B7}" srcOrd="1" destOrd="0" presId="urn:microsoft.com/office/officeart/2005/8/layout/orgChart1"/>
    <dgm:cxn modelId="{19FB7CFD-DDE2-403C-B894-F70530D0360F}" type="presParOf" srcId="{883999E1-E317-4215-9B06-3913A4B032B7}" destId="{19156A9C-DF48-48DD-8056-3868789892BC}" srcOrd="0" destOrd="0" presId="urn:microsoft.com/office/officeart/2005/8/layout/orgChart1"/>
    <dgm:cxn modelId="{B1D32312-D624-4316-9938-85E1028796FB}" type="presParOf" srcId="{883999E1-E317-4215-9B06-3913A4B032B7}" destId="{8C5FDDBC-0544-442A-9B7F-F8D1AEF5AF6C}" srcOrd="1" destOrd="0" presId="urn:microsoft.com/office/officeart/2005/8/layout/orgChart1"/>
    <dgm:cxn modelId="{4A0E2DB4-5A6F-4DDE-9C03-205B3303E58C}" type="presParOf" srcId="{8C5FDDBC-0544-442A-9B7F-F8D1AEF5AF6C}" destId="{EA306C2E-D08D-4641-B359-E2154179E963}" srcOrd="0" destOrd="0" presId="urn:microsoft.com/office/officeart/2005/8/layout/orgChart1"/>
    <dgm:cxn modelId="{4AFFA989-7626-4FAD-A3D0-6E6E84A3F04D}" type="presParOf" srcId="{EA306C2E-D08D-4641-B359-E2154179E963}" destId="{E424ECBC-A99B-4E6F-99B9-D93FFC2AF7E8}" srcOrd="0" destOrd="0" presId="urn:microsoft.com/office/officeart/2005/8/layout/orgChart1"/>
    <dgm:cxn modelId="{BA1146EB-205C-4D8D-9598-115B1D717A3A}" type="presParOf" srcId="{EA306C2E-D08D-4641-B359-E2154179E963}" destId="{F926EFF8-BFC6-448E-B2A0-FC8518393C5B}" srcOrd="1" destOrd="0" presId="urn:microsoft.com/office/officeart/2005/8/layout/orgChart1"/>
    <dgm:cxn modelId="{B1B9180B-9F65-42FF-8242-7EEDEE6587F7}" type="presParOf" srcId="{8C5FDDBC-0544-442A-9B7F-F8D1AEF5AF6C}" destId="{D8F1A293-4E7F-4C69-A056-A7D49930B6F7}" srcOrd="1" destOrd="0" presId="urn:microsoft.com/office/officeart/2005/8/layout/orgChart1"/>
    <dgm:cxn modelId="{282A1A85-63DD-4968-AD18-E9C5E8FD14A1}" type="presParOf" srcId="{8C5FDDBC-0544-442A-9B7F-F8D1AEF5AF6C}" destId="{3DF7EEC8-0484-4BC1-89EE-B90AC63B29C3}" srcOrd="2" destOrd="0" presId="urn:microsoft.com/office/officeart/2005/8/layout/orgChart1"/>
    <dgm:cxn modelId="{DCE46FD8-A441-4177-BD4B-5C38F7A6193A}" type="presParOf" srcId="{883999E1-E317-4215-9B06-3913A4B032B7}" destId="{5CF8F177-2F3B-4CFE-9F48-CF26FA226E74}" srcOrd="2" destOrd="0" presId="urn:microsoft.com/office/officeart/2005/8/layout/orgChart1"/>
    <dgm:cxn modelId="{5142BC84-A00F-4C13-88F2-4AC0DFFB33DA}" type="presParOf" srcId="{883999E1-E317-4215-9B06-3913A4B032B7}" destId="{2CD1334D-CA0A-46BA-A9FF-A157F53F905D}" srcOrd="3" destOrd="0" presId="urn:microsoft.com/office/officeart/2005/8/layout/orgChart1"/>
    <dgm:cxn modelId="{78B7AED8-D974-43E8-863B-C41AF2DE2F6F}" type="presParOf" srcId="{2CD1334D-CA0A-46BA-A9FF-A157F53F905D}" destId="{4014D019-00E2-42BD-BB5A-2DBBBF59ADCE}" srcOrd="0" destOrd="0" presId="urn:microsoft.com/office/officeart/2005/8/layout/orgChart1"/>
    <dgm:cxn modelId="{960DA1DD-3113-4AAF-BDEB-A82DA5F9162F}" type="presParOf" srcId="{4014D019-00E2-42BD-BB5A-2DBBBF59ADCE}" destId="{97E334A9-463B-4317-8AF2-3C4567AA5758}" srcOrd="0" destOrd="0" presId="urn:microsoft.com/office/officeart/2005/8/layout/orgChart1"/>
    <dgm:cxn modelId="{C9CAFA94-CBF3-40D0-981A-6EC12044E183}" type="presParOf" srcId="{4014D019-00E2-42BD-BB5A-2DBBBF59ADCE}" destId="{D6CC8BBD-56AF-4497-A690-A3A660D670B1}" srcOrd="1" destOrd="0" presId="urn:microsoft.com/office/officeart/2005/8/layout/orgChart1"/>
    <dgm:cxn modelId="{EDF77AEA-ACE9-4398-B962-5C2345B429EB}" type="presParOf" srcId="{2CD1334D-CA0A-46BA-A9FF-A157F53F905D}" destId="{D971BEF1-116D-408D-95E9-827D4C046772}" srcOrd="1" destOrd="0" presId="urn:microsoft.com/office/officeart/2005/8/layout/orgChart1"/>
    <dgm:cxn modelId="{884BCF24-D492-4D5D-8A5C-FA43507B0A81}" type="presParOf" srcId="{2CD1334D-CA0A-46BA-A9FF-A157F53F905D}" destId="{F4E36E3F-7082-47B5-B565-89B6D122FE7B}" srcOrd="2" destOrd="0" presId="urn:microsoft.com/office/officeart/2005/8/layout/orgChart1"/>
    <dgm:cxn modelId="{2510130A-280E-4456-BCD7-FC1C62713452}" type="presParOf" srcId="{883999E1-E317-4215-9B06-3913A4B032B7}" destId="{9C745A0E-FC89-4B85-8C24-A2161F59F1A6}" srcOrd="4" destOrd="0" presId="urn:microsoft.com/office/officeart/2005/8/layout/orgChart1"/>
    <dgm:cxn modelId="{30CB1837-7194-4605-8BF9-A43F549B796D}" type="presParOf" srcId="{883999E1-E317-4215-9B06-3913A4B032B7}" destId="{40F6BEEF-F5FC-4CDC-A675-778D9DC15F39}" srcOrd="5" destOrd="0" presId="urn:microsoft.com/office/officeart/2005/8/layout/orgChart1"/>
    <dgm:cxn modelId="{DB0640B8-0E0A-4696-B56C-0C3A0819C146}" type="presParOf" srcId="{40F6BEEF-F5FC-4CDC-A675-778D9DC15F39}" destId="{5355E4A0-49AB-4126-BD30-8E9F754CC6EE}" srcOrd="0" destOrd="0" presId="urn:microsoft.com/office/officeart/2005/8/layout/orgChart1"/>
    <dgm:cxn modelId="{7EF70E6A-87C6-4206-AE9D-7C8DCAAE1F38}" type="presParOf" srcId="{5355E4A0-49AB-4126-BD30-8E9F754CC6EE}" destId="{44A0A678-56B4-4C6F-BD7A-FA570263D066}" srcOrd="0" destOrd="0" presId="urn:microsoft.com/office/officeart/2005/8/layout/orgChart1"/>
    <dgm:cxn modelId="{0EFE85F1-811E-4368-898E-2B93B32695D5}" type="presParOf" srcId="{5355E4A0-49AB-4126-BD30-8E9F754CC6EE}" destId="{97264DA9-8DBE-4F16-90FA-B9B3535BB7E1}" srcOrd="1" destOrd="0" presId="urn:microsoft.com/office/officeart/2005/8/layout/orgChart1"/>
    <dgm:cxn modelId="{3ED27BCF-1610-48A6-9744-188E510BB567}" type="presParOf" srcId="{40F6BEEF-F5FC-4CDC-A675-778D9DC15F39}" destId="{10F1D9F6-E0B5-4E2A-B4AD-0B1F1F7C4A4C}" srcOrd="1" destOrd="0" presId="urn:microsoft.com/office/officeart/2005/8/layout/orgChart1"/>
    <dgm:cxn modelId="{6214E328-3633-4826-90B3-BA0D9D361C90}" type="presParOf" srcId="{40F6BEEF-F5FC-4CDC-A675-778D9DC15F39}" destId="{B039AFDB-3CF5-4FF0-863A-533EE7491617}" srcOrd="2" destOrd="0" presId="urn:microsoft.com/office/officeart/2005/8/layout/orgChart1"/>
    <dgm:cxn modelId="{6982036E-9F89-49D1-92E6-7789F2B08733}" type="presParOf" srcId="{35E69D47-5817-4353-9576-C3F0CE0E7C3E}" destId="{25BD2B59-92F1-4127-8707-B438E4412F79}"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745A0E-FC89-4B85-8C24-A2161F59F1A6}">
      <dsp:nvSpPr>
        <dsp:cNvPr id="0" name=""/>
        <dsp:cNvSpPr/>
      </dsp:nvSpPr>
      <dsp:spPr>
        <a:xfrm>
          <a:off x="5257800" y="1852864"/>
          <a:ext cx="3719932" cy="645608"/>
        </a:xfrm>
        <a:custGeom>
          <a:avLst/>
          <a:gdLst/>
          <a:ahLst/>
          <a:cxnLst/>
          <a:rect l="0" t="0" r="0" b="0"/>
          <a:pathLst>
            <a:path>
              <a:moveTo>
                <a:pt x="0" y="0"/>
              </a:moveTo>
              <a:lnTo>
                <a:pt x="0" y="322804"/>
              </a:lnTo>
              <a:lnTo>
                <a:pt x="3719932" y="322804"/>
              </a:lnTo>
              <a:lnTo>
                <a:pt x="3719932" y="64560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CF8F177-2F3B-4CFE-9F48-CF26FA226E74}">
      <dsp:nvSpPr>
        <dsp:cNvPr id="0" name=""/>
        <dsp:cNvSpPr/>
      </dsp:nvSpPr>
      <dsp:spPr>
        <a:xfrm>
          <a:off x="5212080" y="1852864"/>
          <a:ext cx="91440" cy="645608"/>
        </a:xfrm>
        <a:custGeom>
          <a:avLst/>
          <a:gdLst/>
          <a:ahLst/>
          <a:cxnLst/>
          <a:rect l="0" t="0" r="0" b="0"/>
          <a:pathLst>
            <a:path>
              <a:moveTo>
                <a:pt x="45720" y="0"/>
              </a:moveTo>
              <a:lnTo>
                <a:pt x="45720" y="64560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9156A9C-DF48-48DD-8056-3868789892BC}">
      <dsp:nvSpPr>
        <dsp:cNvPr id="0" name=""/>
        <dsp:cNvSpPr/>
      </dsp:nvSpPr>
      <dsp:spPr>
        <a:xfrm>
          <a:off x="1537867" y="1852864"/>
          <a:ext cx="3719932" cy="645608"/>
        </a:xfrm>
        <a:custGeom>
          <a:avLst/>
          <a:gdLst/>
          <a:ahLst/>
          <a:cxnLst/>
          <a:rect l="0" t="0" r="0" b="0"/>
          <a:pathLst>
            <a:path>
              <a:moveTo>
                <a:pt x="3719932" y="0"/>
              </a:moveTo>
              <a:lnTo>
                <a:pt x="3719932" y="322804"/>
              </a:lnTo>
              <a:lnTo>
                <a:pt x="0" y="322804"/>
              </a:lnTo>
              <a:lnTo>
                <a:pt x="0" y="64560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92BF158-ED32-4861-B2BD-6F20F7B90B02}">
      <dsp:nvSpPr>
        <dsp:cNvPr id="0" name=""/>
        <dsp:cNvSpPr/>
      </dsp:nvSpPr>
      <dsp:spPr>
        <a:xfrm>
          <a:off x="3720638" y="315702"/>
          <a:ext cx="3074323" cy="1537161"/>
        </a:xfrm>
        <a:prstGeom prst="rect">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2044700">
            <a:lnSpc>
              <a:spcPct val="90000"/>
            </a:lnSpc>
            <a:spcBef>
              <a:spcPct val="0"/>
            </a:spcBef>
            <a:spcAft>
              <a:spcPct val="35000"/>
            </a:spcAft>
          </a:pPr>
          <a:r>
            <a:rPr lang="en-US" sz="4600" kern="1200" dirty="0" smtClean="0"/>
            <a:t>COMMITTEE</a:t>
          </a:r>
          <a:endParaRPr lang="en-US" sz="4600" kern="1200" dirty="0"/>
        </a:p>
      </dsp:txBody>
      <dsp:txXfrm>
        <a:off x="3720638" y="315702"/>
        <a:ext cx="3074323" cy="1537161"/>
      </dsp:txXfrm>
    </dsp:sp>
    <dsp:sp modelId="{E424ECBC-A99B-4E6F-99B9-D93FFC2AF7E8}">
      <dsp:nvSpPr>
        <dsp:cNvPr id="0" name=""/>
        <dsp:cNvSpPr/>
      </dsp:nvSpPr>
      <dsp:spPr>
        <a:xfrm>
          <a:off x="706" y="2498473"/>
          <a:ext cx="3074323" cy="1537161"/>
        </a:xfrm>
        <a:prstGeom prst="rect">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2044700">
            <a:lnSpc>
              <a:spcPct val="90000"/>
            </a:lnSpc>
            <a:spcBef>
              <a:spcPct val="0"/>
            </a:spcBef>
            <a:spcAft>
              <a:spcPct val="35000"/>
            </a:spcAft>
          </a:pPr>
          <a:r>
            <a:rPr lang="en-US" sz="4600" kern="1200" dirty="0" smtClean="0"/>
            <a:t>PROJECT 1</a:t>
          </a:r>
          <a:endParaRPr lang="en-US" sz="4600" kern="1200" dirty="0"/>
        </a:p>
      </dsp:txBody>
      <dsp:txXfrm>
        <a:off x="706" y="2498473"/>
        <a:ext cx="3074323" cy="1537161"/>
      </dsp:txXfrm>
    </dsp:sp>
    <dsp:sp modelId="{97E334A9-463B-4317-8AF2-3C4567AA5758}">
      <dsp:nvSpPr>
        <dsp:cNvPr id="0" name=""/>
        <dsp:cNvSpPr/>
      </dsp:nvSpPr>
      <dsp:spPr>
        <a:xfrm>
          <a:off x="3720638" y="2498473"/>
          <a:ext cx="3074323" cy="1537161"/>
        </a:xfrm>
        <a:prstGeom prst="rect">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2044700">
            <a:lnSpc>
              <a:spcPct val="90000"/>
            </a:lnSpc>
            <a:spcBef>
              <a:spcPct val="0"/>
            </a:spcBef>
            <a:spcAft>
              <a:spcPct val="35000"/>
            </a:spcAft>
          </a:pPr>
          <a:r>
            <a:rPr lang="en-US" sz="4600" kern="1200" dirty="0" smtClean="0"/>
            <a:t>PROJECT 2</a:t>
          </a:r>
          <a:endParaRPr lang="en-US" sz="4600" kern="1200" dirty="0"/>
        </a:p>
      </dsp:txBody>
      <dsp:txXfrm>
        <a:off x="3720638" y="2498473"/>
        <a:ext cx="3074323" cy="1537161"/>
      </dsp:txXfrm>
    </dsp:sp>
    <dsp:sp modelId="{44A0A678-56B4-4C6F-BD7A-FA570263D066}">
      <dsp:nvSpPr>
        <dsp:cNvPr id="0" name=""/>
        <dsp:cNvSpPr/>
      </dsp:nvSpPr>
      <dsp:spPr>
        <a:xfrm>
          <a:off x="7440570" y="2498473"/>
          <a:ext cx="3074323" cy="1537161"/>
        </a:xfrm>
        <a:prstGeom prst="rect">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2044700">
            <a:lnSpc>
              <a:spcPct val="90000"/>
            </a:lnSpc>
            <a:spcBef>
              <a:spcPct val="0"/>
            </a:spcBef>
            <a:spcAft>
              <a:spcPct val="35000"/>
            </a:spcAft>
          </a:pPr>
          <a:r>
            <a:rPr lang="en-US" sz="4600" kern="1200" dirty="0" smtClean="0"/>
            <a:t>PROJECT 3</a:t>
          </a:r>
          <a:endParaRPr lang="en-US" sz="4600" kern="1200" dirty="0"/>
        </a:p>
      </dsp:txBody>
      <dsp:txXfrm>
        <a:off x="7440570" y="2498473"/>
        <a:ext cx="3074323" cy="153716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076A94A9-136B-4BD7-A237-AA4D7EB812A2}" type="datetimeFigureOut">
              <a:rPr lang="en-GB" smtClean="0"/>
              <a:t>01/02/2016</a:t>
            </a:fld>
            <a:endParaRPr lang="en-GB"/>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GB"/>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302541DD-F2E8-4A93-B707-406FA6330B4D}" type="slidenum">
              <a:rPr lang="en-GB" smtClean="0"/>
              <a:t>‹#›</a:t>
            </a:fld>
            <a:endParaRPr lang="en-GB"/>
          </a:p>
        </p:txBody>
      </p:sp>
    </p:spTree>
    <p:extLst>
      <p:ext uri="{BB962C8B-B14F-4D97-AF65-F5344CB8AC3E}">
        <p14:creationId xmlns:p14="http://schemas.microsoft.com/office/powerpoint/2010/main" val="34182864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7EA4C06-7DEF-4C01-97AA-68BC2F065D04}" type="datetimeFigureOut">
              <a:rPr lang="en-GB" smtClean="0"/>
              <a:t>01/02/2016</a:t>
            </a:fld>
            <a:endParaRPr lang="en-GB"/>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GB"/>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GB"/>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1DAAFA4-AE5D-4193-8727-1133DC4A3928}" type="slidenum">
              <a:rPr lang="en-GB" smtClean="0"/>
              <a:t>‹#›</a:t>
            </a:fld>
            <a:endParaRPr lang="en-GB"/>
          </a:p>
        </p:txBody>
      </p:sp>
    </p:spTree>
    <p:extLst>
      <p:ext uri="{BB962C8B-B14F-4D97-AF65-F5344CB8AC3E}">
        <p14:creationId xmlns:p14="http://schemas.microsoft.com/office/powerpoint/2010/main" val="2059425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Welcome, introductions, running order</a:t>
            </a:r>
            <a:endParaRPr lang="en-GB" dirty="0"/>
          </a:p>
        </p:txBody>
      </p:sp>
      <p:sp>
        <p:nvSpPr>
          <p:cNvPr id="4" name="Slide Number Placeholder 3"/>
          <p:cNvSpPr>
            <a:spLocks noGrp="1"/>
          </p:cNvSpPr>
          <p:nvPr>
            <p:ph type="sldNum" sz="quarter" idx="10"/>
          </p:nvPr>
        </p:nvSpPr>
        <p:spPr/>
        <p:txBody>
          <a:bodyPr/>
          <a:lstStyle/>
          <a:p>
            <a:fld id="{31DAAFA4-AE5D-4193-8727-1133DC4A3928}" type="slidenum">
              <a:rPr lang="en-GB" smtClean="0"/>
              <a:t>1</a:t>
            </a:fld>
            <a:endParaRPr lang="en-GB"/>
          </a:p>
        </p:txBody>
      </p:sp>
    </p:spTree>
    <p:extLst>
      <p:ext uri="{BB962C8B-B14F-4D97-AF65-F5344CB8AC3E}">
        <p14:creationId xmlns:p14="http://schemas.microsoft.com/office/powerpoint/2010/main" val="4964735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1DAAFA4-AE5D-4193-8727-1133DC4A3928}" type="slidenum">
              <a:rPr lang="en-GB" smtClean="0"/>
              <a:t>10</a:t>
            </a:fld>
            <a:endParaRPr lang="en-GB"/>
          </a:p>
        </p:txBody>
      </p:sp>
    </p:spTree>
    <p:extLst>
      <p:ext uri="{BB962C8B-B14F-4D97-AF65-F5344CB8AC3E}">
        <p14:creationId xmlns:p14="http://schemas.microsoft.com/office/powerpoint/2010/main" val="32925295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1DAAFA4-AE5D-4193-8727-1133DC4A3928}" type="slidenum">
              <a:rPr lang="en-GB" smtClean="0"/>
              <a:t>11</a:t>
            </a:fld>
            <a:endParaRPr lang="en-GB"/>
          </a:p>
        </p:txBody>
      </p:sp>
    </p:spTree>
    <p:extLst>
      <p:ext uri="{BB962C8B-B14F-4D97-AF65-F5344CB8AC3E}">
        <p14:creationId xmlns:p14="http://schemas.microsoft.com/office/powerpoint/2010/main" val="26540550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1DAAFA4-AE5D-4193-8727-1133DC4A3928}" type="slidenum">
              <a:rPr lang="en-GB" smtClean="0"/>
              <a:t>12</a:t>
            </a:fld>
            <a:endParaRPr lang="en-GB"/>
          </a:p>
        </p:txBody>
      </p:sp>
    </p:spTree>
    <p:extLst>
      <p:ext uri="{BB962C8B-B14F-4D97-AF65-F5344CB8AC3E}">
        <p14:creationId xmlns:p14="http://schemas.microsoft.com/office/powerpoint/2010/main" val="3006269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Food Is Free started in 2012 in Austin, Texas and grew into a community building and garden movement. </a:t>
            </a:r>
            <a:endParaRPr lang="en-GB" dirty="0"/>
          </a:p>
          <a:p>
            <a:endParaRPr lang="en-GB" dirty="0" smtClean="0"/>
          </a:p>
          <a:p>
            <a:r>
              <a:rPr lang="en-GB" dirty="0" smtClean="0"/>
              <a:t>One person turned over their front garden to growing fruit and vegetables and within 3 months most other houses in the street were doing the same. Any surplus that was grown was shared within the community.</a:t>
            </a:r>
          </a:p>
          <a:p>
            <a:endParaRPr lang="en-GB" dirty="0"/>
          </a:p>
          <a:p>
            <a:r>
              <a:rPr lang="en-GB" dirty="0" smtClean="0"/>
              <a:t>In 3 years Food Is Free has become global with people from America to Australia becoming involved. There are over 190 cities involved in Food Is Free Projects and not only individuals but many community groups, schools and churches are taking part. The picture here shows the Laneway, </a:t>
            </a:r>
            <a:r>
              <a:rPr lang="en-GB" dirty="0" err="1" smtClean="0"/>
              <a:t>Ballarat</a:t>
            </a:r>
            <a:r>
              <a:rPr lang="en-GB" dirty="0" smtClean="0"/>
              <a:t> in Melbourne, Australia.</a:t>
            </a:r>
          </a:p>
          <a:p>
            <a:endParaRPr lang="en-GB" dirty="0"/>
          </a:p>
          <a:p>
            <a:r>
              <a:rPr lang="en-GB" dirty="0" smtClean="0"/>
              <a:t>The ethos behind Food Is Free bring communities together, educate on where food comes from and reuse and recycle where possible. </a:t>
            </a:r>
          </a:p>
          <a:p>
            <a:endParaRPr lang="en-GB" dirty="0"/>
          </a:p>
          <a:p>
            <a:endParaRPr lang="en-GB" dirty="0"/>
          </a:p>
        </p:txBody>
      </p:sp>
      <p:sp>
        <p:nvSpPr>
          <p:cNvPr id="4" name="Slide Number Placeholder 3"/>
          <p:cNvSpPr>
            <a:spLocks noGrp="1"/>
          </p:cNvSpPr>
          <p:nvPr>
            <p:ph type="sldNum" sz="quarter" idx="10"/>
          </p:nvPr>
        </p:nvSpPr>
        <p:spPr/>
        <p:txBody>
          <a:bodyPr/>
          <a:lstStyle/>
          <a:p>
            <a:fld id="{31DAAFA4-AE5D-4193-8727-1133DC4A3928}" type="slidenum">
              <a:rPr lang="en-GB" smtClean="0"/>
              <a:t>2</a:t>
            </a:fld>
            <a:endParaRPr lang="en-GB"/>
          </a:p>
        </p:txBody>
      </p:sp>
    </p:spTree>
    <p:extLst>
      <p:ext uri="{BB962C8B-B14F-4D97-AF65-F5344CB8AC3E}">
        <p14:creationId xmlns:p14="http://schemas.microsoft.com/office/powerpoint/2010/main" val="2341980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Back in April we heard about the Food Is Free Project through Common Weal Angus. One of their members had set up Arbroath Food Is Free and spoke at one of the meetings about it. This inspired us to try and create something similar in Carnoustie. We wanted to create a community sharing network by working with other local community groups and sharing the produce grown in community areas and private spaces with the people of Carnoustie. </a:t>
            </a:r>
          </a:p>
          <a:p>
            <a:endParaRPr lang="en-GB" dirty="0"/>
          </a:p>
          <a:p>
            <a:r>
              <a:rPr lang="en-GB" dirty="0" smtClean="0"/>
              <a:t>We were kindly donated the use of some land by Robin Rainer which we began work on in late May. It was all a bit of a rush to get the ground ready and plants in as it was quiet late in the season for planting summer fruit and veg. </a:t>
            </a:r>
          </a:p>
          <a:p>
            <a:endParaRPr lang="en-GB" dirty="0"/>
          </a:p>
          <a:p>
            <a:r>
              <a:rPr lang="en-GB" dirty="0" smtClean="0"/>
              <a:t>Set up compost bin, dug 4 beds, set up a </a:t>
            </a:r>
            <a:r>
              <a:rPr lang="en-GB" dirty="0" err="1" smtClean="0"/>
              <a:t>polytunnel</a:t>
            </a:r>
            <a:r>
              <a:rPr lang="en-GB" dirty="0" smtClean="0"/>
              <a:t> and were donated tools and equipment from various folk. Also, donated seedlings and seeds from Arbroath Food Is Free. </a:t>
            </a:r>
          </a:p>
          <a:p>
            <a:endParaRPr lang="en-GB" dirty="0" smtClean="0"/>
          </a:p>
          <a:p>
            <a:r>
              <a:rPr lang="en-GB" dirty="0" smtClean="0"/>
              <a:t>We also set up a </a:t>
            </a:r>
            <a:r>
              <a:rPr lang="en-GB" dirty="0" err="1" smtClean="0"/>
              <a:t>facebook</a:t>
            </a:r>
            <a:r>
              <a:rPr lang="en-GB" dirty="0" smtClean="0"/>
              <a:t> group page to get more volunteers and supporters. </a:t>
            </a:r>
            <a:r>
              <a:rPr lang="en-GB" dirty="0" err="1" smtClean="0"/>
              <a:t>Currenty</a:t>
            </a:r>
            <a:r>
              <a:rPr lang="en-GB" dirty="0" smtClean="0"/>
              <a:t> 136 members of the group on </a:t>
            </a:r>
            <a:r>
              <a:rPr lang="en-GB" dirty="0" err="1" smtClean="0"/>
              <a:t>facebook</a:t>
            </a:r>
            <a:r>
              <a:rPr lang="en-GB" dirty="0" smtClean="0"/>
              <a:t>.</a:t>
            </a:r>
            <a:endParaRPr lang="en-GB" dirty="0"/>
          </a:p>
        </p:txBody>
      </p:sp>
      <p:sp>
        <p:nvSpPr>
          <p:cNvPr id="4" name="Slide Number Placeholder 3"/>
          <p:cNvSpPr>
            <a:spLocks noGrp="1"/>
          </p:cNvSpPr>
          <p:nvPr>
            <p:ph type="sldNum" sz="quarter" idx="10"/>
          </p:nvPr>
        </p:nvSpPr>
        <p:spPr/>
        <p:txBody>
          <a:bodyPr/>
          <a:lstStyle/>
          <a:p>
            <a:fld id="{31DAAFA4-AE5D-4193-8727-1133DC4A3928}" type="slidenum">
              <a:rPr lang="en-GB" smtClean="0"/>
              <a:t>3</a:t>
            </a:fld>
            <a:endParaRPr lang="en-GB"/>
          </a:p>
        </p:txBody>
      </p:sp>
    </p:spTree>
    <p:extLst>
      <p:ext uri="{BB962C8B-B14F-4D97-AF65-F5344CB8AC3E}">
        <p14:creationId xmlns:p14="http://schemas.microsoft.com/office/powerpoint/2010/main" val="2112624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Planted beans, broad beans, kale, beetroot, carrots, various herbs, rocket, lettuce, courgette, sweetcorn and tomatoes, peppers, </a:t>
            </a:r>
            <a:r>
              <a:rPr lang="en-GB" dirty="0" err="1" smtClean="0"/>
              <a:t>chillis</a:t>
            </a:r>
            <a:r>
              <a:rPr lang="en-GB" dirty="0" smtClean="0"/>
              <a:t> in the </a:t>
            </a:r>
            <a:r>
              <a:rPr lang="en-GB" dirty="0" err="1" smtClean="0"/>
              <a:t>polytunnel</a:t>
            </a:r>
            <a:endParaRPr lang="en-GB" dirty="0"/>
          </a:p>
        </p:txBody>
      </p:sp>
      <p:sp>
        <p:nvSpPr>
          <p:cNvPr id="4" name="Slide Number Placeholder 3"/>
          <p:cNvSpPr>
            <a:spLocks noGrp="1"/>
          </p:cNvSpPr>
          <p:nvPr>
            <p:ph type="sldNum" sz="quarter" idx="10"/>
          </p:nvPr>
        </p:nvSpPr>
        <p:spPr/>
        <p:txBody>
          <a:bodyPr/>
          <a:lstStyle/>
          <a:p>
            <a:fld id="{31DAAFA4-AE5D-4193-8727-1133DC4A3928}" type="slidenum">
              <a:rPr lang="en-GB" smtClean="0"/>
              <a:t>4</a:t>
            </a:fld>
            <a:endParaRPr lang="en-GB"/>
          </a:p>
        </p:txBody>
      </p:sp>
    </p:spTree>
    <p:extLst>
      <p:ext uri="{BB962C8B-B14F-4D97-AF65-F5344CB8AC3E}">
        <p14:creationId xmlns:p14="http://schemas.microsoft.com/office/powerpoint/2010/main" val="3234192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boxes so far. For Carnoustie, The Haven, cycle path at west end of town</a:t>
            </a:r>
            <a:endParaRPr lang="en-GB" dirty="0"/>
          </a:p>
        </p:txBody>
      </p:sp>
      <p:sp>
        <p:nvSpPr>
          <p:cNvPr id="4" name="Slide Number Placeholder 3"/>
          <p:cNvSpPr>
            <a:spLocks noGrp="1"/>
          </p:cNvSpPr>
          <p:nvPr>
            <p:ph type="sldNum" sz="quarter" idx="10"/>
          </p:nvPr>
        </p:nvSpPr>
        <p:spPr/>
        <p:txBody>
          <a:bodyPr/>
          <a:lstStyle/>
          <a:p>
            <a:fld id="{31DAAFA4-AE5D-4193-8727-1133DC4A3928}" type="slidenum">
              <a:rPr lang="en-GB" smtClean="0"/>
              <a:t>5</a:t>
            </a:fld>
            <a:endParaRPr lang="en-GB"/>
          </a:p>
        </p:txBody>
      </p:sp>
    </p:spTree>
    <p:extLst>
      <p:ext uri="{BB962C8B-B14F-4D97-AF65-F5344CB8AC3E}">
        <p14:creationId xmlns:p14="http://schemas.microsoft.com/office/powerpoint/2010/main" val="1384770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Spar on Barry Rd, Carnoustie House Grounds, Panmure Centre and </a:t>
            </a:r>
            <a:r>
              <a:rPr lang="en-GB" dirty="0" err="1" smtClean="0"/>
              <a:t>Panbride</a:t>
            </a:r>
            <a:r>
              <a:rPr lang="en-GB" dirty="0" smtClean="0"/>
              <a:t> Church</a:t>
            </a:r>
          </a:p>
          <a:p>
            <a:endParaRPr lang="en-GB" dirty="0"/>
          </a:p>
          <a:p>
            <a:r>
              <a:rPr lang="en-GB" dirty="0" smtClean="0"/>
              <a:t>Most fruit and veg is taken. Learning as we go along to say what is in the boxes as found that if people didn’t know what it was it wouldn’t get taken. Also thinking about next year of adding recipes as some people commented they weren’t sure what to do with certain things. </a:t>
            </a:r>
            <a:endParaRPr lang="en-GB" dirty="0"/>
          </a:p>
        </p:txBody>
      </p:sp>
      <p:sp>
        <p:nvSpPr>
          <p:cNvPr id="4" name="Slide Number Placeholder 3"/>
          <p:cNvSpPr>
            <a:spLocks noGrp="1"/>
          </p:cNvSpPr>
          <p:nvPr>
            <p:ph type="sldNum" sz="quarter" idx="10"/>
          </p:nvPr>
        </p:nvSpPr>
        <p:spPr/>
        <p:txBody>
          <a:bodyPr/>
          <a:lstStyle/>
          <a:p>
            <a:fld id="{31DAAFA4-AE5D-4193-8727-1133DC4A3928}" type="slidenum">
              <a:rPr lang="en-GB" smtClean="0"/>
              <a:t>6</a:t>
            </a:fld>
            <a:endParaRPr lang="en-GB"/>
          </a:p>
        </p:txBody>
      </p:sp>
    </p:spTree>
    <p:extLst>
      <p:ext uri="{BB962C8B-B14F-4D97-AF65-F5344CB8AC3E}">
        <p14:creationId xmlns:p14="http://schemas.microsoft.com/office/powerpoint/2010/main" val="1034972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One of our main aims was to forge links with other community groups. </a:t>
            </a:r>
            <a:r>
              <a:rPr lang="en-GB" dirty="0"/>
              <a:t> </a:t>
            </a:r>
            <a:r>
              <a:rPr lang="en-GB" dirty="0" smtClean="0"/>
              <a:t>We had a stall at gala day to help spread the word and offer free fruit and veg plus plants. We were delighted to be asked by Colourful Carnoustie to be included in the Carnoustie entrant for the Keep Scotland Beautiful Award and plan to do some joint projects together next year. The Men’s Shed is another new group that has started this year and they are working on building some wooden planters for us and using some of the space at the Panmure centre to grow some veg. The wood for the planters was kindly donated by the </a:t>
            </a:r>
            <a:r>
              <a:rPr lang="en-GB" dirty="0" err="1" smtClean="0"/>
              <a:t>Wellcome</a:t>
            </a:r>
            <a:r>
              <a:rPr lang="en-GB" dirty="0" smtClean="0"/>
              <a:t> Trust Farm and the lining was old quarry bags donated by </a:t>
            </a:r>
            <a:r>
              <a:rPr lang="en-GB" dirty="0" err="1" smtClean="0"/>
              <a:t>Cotside</a:t>
            </a:r>
            <a:r>
              <a:rPr lang="en-GB" dirty="0" smtClean="0"/>
              <a:t> Quarry. We have also visited Our Easthaven to take a look at what they have been doing and get some advice on how to progress as a group. Berryfields Allotments have kindly offered us the use of their community beds up at Maule St. Both For Carnoustie and the Gala </a:t>
            </a:r>
            <a:r>
              <a:rPr lang="en-GB" dirty="0" err="1" smtClean="0"/>
              <a:t>Committiee</a:t>
            </a:r>
            <a:r>
              <a:rPr lang="en-GB" dirty="0" smtClean="0"/>
              <a:t> have been very generous and given us some funds for the coming year to expand the project. We have also been in contact with Angus Council to see if there are any bits of land that would be suitable for us to use.  Thank you to everyone in the community who has been enthusiastic and supportive of what we have been doing. </a:t>
            </a:r>
          </a:p>
          <a:p>
            <a:endParaRPr lang="en-GB" dirty="0"/>
          </a:p>
          <a:p>
            <a:r>
              <a:rPr lang="en-GB" dirty="0" smtClean="0"/>
              <a:t>Hand over to Laura – inspirations and benefits</a:t>
            </a:r>
            <a:endParaRPr lang="en-GB" dirty="0"/>
          </a:p>
        </p:txBody>
      </p:sp>
      <p:sp>
        <p:nvSpPr>
          <p:cNvPr id="4" name="Slide Number Placeholder 3"/>
          <p:cNvSpPr>
            <a:spLocks noGrp="1"/>
          </p:cNvSpPr>
          <p:nvPr>
            <p:ph type="sldNum" sz="quarter" idx="10"/>
          </p:nvPr>
        </p:nvSpPr>
        <p:spPr/>
        <p:txBody>
          <a:bodyPr/>
          <a:lstStyle/>
          <a:p>
            <a:fld id="{31DAAFA4-AE5D-4193-8727-1133DC4A3928}" type="slidenum">
              <a:rPr lang="en-GB" smtClean="0"/>
              <a:t>7</a:t>
            </a:fld>
            <a:endParaRPr lang="en-GB"/>
          </a:p>
        </p:txBody>
      </p:sp>
    </p:spTree>
    <p:extLst>
      <p:ext uri="{BB962C8B-B14F-4D97-AF65-F5344CB8AC3E}">
        <p14:creationId xmlns:p14="http://schemas.microsoft.com/office/powerpoint/2010/main" val="2871938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Incredible Edible Todmorden was started in 2007 as a small herb garden and has grown into a network of 100 Incredible Edible groups across the UK, including some in Scotland at Dumfries, Dunbar and Gatehouse. They are also global with groups in Canada, Australia, US and France. We love their philosophy of membership of Incredible Edible – If you eat, you are in! They believe in a strong community and found that food was the answer. </a:t>
            </a:r>
            <a:r>
              <a:rPr lang="en-GB" dirty="0"/>
              <a:t>Everyone understands food. Food could get people talking; even better, it could inspire people to take action</a:t>
            </a:r>
            <a:r>
              <a:rPr lang="en-GB" dirty="0" smtClean="0"/>
              <a:t>.</a:t>
            </a:r>
          </a:p>
          <a:p>
            <a:endParaRPr lang="en-GB" dirty="0"/>
          </a:p>
          <a:p>
            <a:r>
              <a:rPr lang="en-GB" dirty="0" smtClean="0"/>
              <a:t>The Community Plate – growing produce and working together. How ordinary people can transform their local landscape and turn areas over to growing local food. Working with public bodies such as police, health service, schools, local council,  and fire services to grow food around the town. Learning Plate – getting people to learn about fresh, healthy locally grown food. Work with schools , create </a:t>
            </a:r>
            <a:r>
              <a:rPr lang="en-GB" dirty="0" err="1" smtClean="0"/>
              <a:t>garening</a:t>
            </a:r>
            <a:r>
              <a:rPr lang="en-GB" dirty="0" smtClean="0"/>
              <a:t> clubs, training courses and workshops. Helps grow next generation and creates and interest in </a:t>
            </a:r>
            <a:r>
              <a:rPr lang="en-GB" dirty="0" err="1" smtClean="0"/>
              <a:t>community.BusinessPlate</a:t>
            </a:r>
            <a:r>
              <a:rPr lang="en-GB" dirty="0" smtClean="0"/>
              <a:t> – create a local food economy. Promote small local food business. IE used blackboards for shops and market stall to promote local food this lead to questions and more sales. Created green route through gardens, shops and cafes. </a:t>
            </a:r>
          </a:p>
          <a:p>
            <a:r>
              <a:rPr lang="en-GB" dirty="0" smtClean="0"/>
              <a:t>Benefits – low crime, tourism, sense of community</a:t>
            </a:r>
            <a:endParaRPr lang="en-GB" dirty="0"/>
          </a:p>
        </p:txBody>
      </p:sp>
      <p:sp>
        <p:nvSpPr>
          <p:cNvPr id="4" name="Slide Number Placeholder 3"/>
          <p:cNvSpPr>
            <a:spLocks noGrp="1"/>
          </p:cNvSpPr>
          <p:nvPr>
            <p:ph type="sldNum" sz="quarter" idx="10"/>
          </p:nvPr>
        </p:nvSpPr>
        <p:spPr/>
        <p:txBody>
          <a:bodyPr/>
          <a:lstStyle/>
          <a:p>
            <a:fld id="{31DAAFA4-AE5D-4193-8727-1133DC4A3928}" type="slidenum">
              <a:rPr lang="en-GB" smtClean="0"/>
              <a:t>8</a:t>
            </a:fld>
            <a:endParaRPr lang="en-GB"/>
          </a:p>
        </p:txBody>
      </p:sp>
    </p:spTree>
    <p:extLst>
      <p:ext uri="{BB962C8B-B14F-4D97-AF65-F5344CB8AC3E}">
        <p14:creationId xmlns:p14="http://schemas.microsoft.com/office/powerpoint/2010/main" val="1951544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62050"/>
            <a:ext cx="5575300" cy="31369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1DAAFA4-AE5D-4193-8727-1133DC4A3928}" type="slidenum">
              <a:rPr lang="en-GB" smtClean="0"/>
              <a:t>9</a:t>
            </a:fld>
            <a:endParaRPr lang="en-GB"/>
          </a:p>
        </p:txBody>
      </p:sp>
    </p:spTree>
    <p:extLst>
      <p:ext uri="{BB962C8B-B14F-4D97-AF65-F5344CB8AC3E}">
        <p14:creationId xmlns:p14="http://schemas.microsoft.com/office/powerpoint/2010/main" val="2252340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6125C9C-ACE1-40FD-B74D-8C8CE9E1EF1A}" type="datetimeFigureOut">
              <a:rPr lang="en-GB" smtClean="0"/>
              <a:t>01/02/2016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E4EC55-84AA-4A12-9509-6A536AD5C424}" type="slidenum">
              <a:rPr lang="en-GB" smtClean="0"/>
              <a:t>‹#›</a:t>
            </a:fld>
            <a:endParaRPr lang="en-GB"/>
          </a:p>
        </p:txBody>
      </p:sp>
    </p:spTree>
    <p:extLst>
      <p:ext uri="{BB962C8B-B14F-4D97-AF65-F5344CB8AC3E}">
        <p14:creationId xmlns:p14="http://schemas.microsoft.com/office/powerpoint/2010/main" val="262123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6125C9C-ACE1-40FD-B74D-8C8CE9E1EF1A}" type="datetimeFigureOut">
              <a:rPr lang="en-GB" smtClean="0"/>
              <a:t>01/02/2016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E4EC55-84AA-4A12-9509-6A536AD5C424}" type="slidenum">
              <a:rPr lang="en-GB" smtClean="0"/>
              <a:t>‹#›</a:t>
            </a:fld>
            <a:endParaRPr lang="en-GB"/>
          </a:p>
        </p:txBody>
      </p:sp>
    </p:spTree>
    <p:extLst>
      <p:ext uri="{BB962C8B-B14F-4D97-AF65-F5344CB8AC3E}">
        <p14:creationId xmlns:p14="http://schemas.microsoft.com/office/powerpoint/2010/main" val="1439676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6125C9C-ACE1-40FD-B74D-8C8CE9E1EF1A}" type="datetimeFigureOut">
              <a:rPr lang="en-GB" smtClean="0"/>
              <a:t>01/02/2016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E4EC55-84AA-4A12-9509-6A536AD5C424}" type="slidenum">
              <a:rPr lang="en-GB" smtClean="0"/>
              <a:t>‹#›</a:t>
            </a:fld>
            <a:endParaRPr lang="en-GB"/>
          </a:p>
        </p:txBody>
      </p:sp>
    </p:spTree>
    <p:extLst>
      <p:ext uri="{BB962C8B-B14F-4D97-AF65-F5344CB8AC3E}">
        <p14:creationId xmlns:p14="http://schemas.microsoft.com/office/powerpoint/2010/main" val="3301908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6125C9C-ACE1-40FD-B74D-8C8CE9E1EF1A}" type="datetimeFigureOut">
              <a:rPr lang="en-GB" smtClean="0"/>
              <a:t>01/02/2016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E4EC55-84AA-4A12-9509-6A536AD5C424}" type="slidenum">
              <a:rPr lang="en-GB" smtClean="0"/>
              <a:t>‹#›</a:t>
            </a:fld>
            <a:endParaRPr lang="en-GB"/>
          </a:p>
        </p:txBody>
      </p:sp>
    </p:spTree>
    <p:extLst>
      <p:ext uri="{BB962C8B-B14F-4D97-AF65-F5344CB8AC3E}">
        <p14:creationId xmlns:p14="http://schemas.microsoft.com/office/powerpoint/2010/main" val="3936166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125C9C-ACE1-40FD-B74D-8C8CE9E1EF1A}" type="datetimeFigureOut">
              <a:rPr lang="en-GB" smtClean="0"/>
              <a:t>01/02/2016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E4EC55-84AA-4A12-9509-6A536AD5C424}" type="slidenum">
              <a:rPr lang="en-GB" smtClean="0"/>
              <a:t>‹#›</a:t>
            </a:fld>
            <a:endParaRPr lang="en-GB"/>
          </a:p>
        </p:txBody>
      </p:sp>
    </p:spTree>
    <p:extLst>
      <p:ext uri="{BB962C8B-B14F-4D97-AF65-F5344CB8AC3E}">
        <p14:creationId xmlns:p14="http://schemas.microsoft.com/office/powerpoint/2010/main" val="475729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6125C9C-ACE1-40FD-B74D-8C8CE9E1EF1A}" type="datetimeFigureOut">
              <a:rPr lang="en-GB" smtClean="0"/>
              <a:t>01/02/2016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E4EC55-84AA-4A12-9509-6A536AD5C424}" type="slidenum">
              <a:rPr lang="en-GB" smtClean="0"/>
              <a:t>‹#›</a:t>
            </a:fld>
            <a:endParaRPr lang="en-GB"/>
          </a:p>
        </p:txBody>
      </p:sp>
    </p:spTree>
    <p:extLst>
      <p:ext uri="{BB962C8B-B14F-4D97-AF65-F5344CB8AC3E}">
        <p14:creationId xmlns:p14="http://schemas.microsoft.com/office/powerpoint/2010/main" val="1363413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6125C9C-ACE1-40FD-B74D-8C8CE9E1EF1A}" type="datetimeFigureOut">
              <a:rPr lang="en-GB" smtClean="0"/>
              <a:t>01/02/2016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0E4EC55-84AA-4A12-9509-6A536AD5C424}" type="slidenum">
              <a:rPr lang="en-GB" smtClean="0"/>
              <a:t>‹#›</a:t>
            </a:fld>
            <a:endParaRPr lang="en-GB"/>
          </a:p>
        </p:txBody>
      </p:sp>
    </p:spTree>
    <p:extLst>
      <p:ext uri="{BB962C8B-B14F-4D97-AF65-F5344CB8AC3E}">
        <p14:creationId xmlns:p14="http://schemas.microsoft.com/office/powerpoint/2010/main" val="490719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6125C9C-ACE1-40FD-B74D-8C8CE9E1EF1A}" type="datetimeFigureOut">
              <a:rPr lang="en-GB" smtClean="0"/>
              <a:t>01/02/2016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0E4EC55-84AA-4A12-9509-6A536AD5C424}" type="slidenum">
              <a:rPr lang="en-GB" smtClean="0"/>
              <a:t>‹#›</a:t>
            </a:fld>
            <a:endParaRPr lang="en-GB"/>
          </a:p>
        </p:txBody>
      </p:sp>
    </p:spTree>
    <p:extLst>
      <p:ext uri="{BB962C8B-B14F-4D97-AF65-F5344CB8AC3E}">
        <p14:creationId xmlns:p14="http://schemas.microsoft.com/office/powerpoint/2010/main" val="2645351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125C9C-ACE1-40FD-B74D-8C8CE9E1EF1A}" type="datetimeFigureOut">
              <a:rPr lang="en-GB" smtClean="0"/>
              <a:t>01/02/2016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0E4EC55-84AA-4A12-9509-6A536AD5C424}" type="slidenum">
              <a:rPr lang="en-GB" smtClean="0"/>
              <a:t>‹#›</a:t>
            </a:fld>
            <a:endParaRPr lang="en-GB"/>
          </a:p>
        </p:txBody>
      </p:sp>
    </p:spTree>
    <p:extLst>
      <p:ext uri="{BB962C8B-B14F-4D97-AF65-F5344CB8AC3E}">
        <p14:creationId xmlns:p14="http://schemas.microsoft.com/office/powerpoint/2010/main" val="2690424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125C9C-ACE1-40FD-B74D-8C8CE9E1EF1A}" type="datetimeFigureOut">
              <a:rPr lang="en-GB" smtClean="0"/>
              <a:t>01/02/2016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E4EC55-84AA-4A12-9509-6A536AD5C424}" type="slidenum">
              <a:rPr lang="en-GB" smtClean="0"/>
              <a:t>‹#›</a:t>
            </a:fld>
            <a:endParaRPr lang="en-GB"/>
          </a:p>
        </p:txBody>
      </p:sp>
    </p:spTree>
    <p:extLst>
      <p:ext uri="{BB962C8B-B14F-4D97-AF65-F5344CB8AC3E}">
        <p14:creationId xmlns:p14="http://schemas.microsoft.com/office/powerpoint/2010/main" val="3679925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125C9C-ACE1-40FD-B74D-8C8CE9E1EF1A}" type="datetimeFigureOut">
              <a:rPr lang="en-GB" smtClean="0"/>
              <a:t>01/02/2016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E4EC55-84AA-4A12-9509-6A536AD5C424}" type="slidenum">
              <a:rPr lang="en-GB" smtClean="0"/>
              <a:t>‹#›</a:t>
            </a:fld>
            <a:endParaRPr lang="en-GB"/>
          </a:p>
        </p:txBody>
      </p:sp>
    </p:spTree>
    <p:extLst>
      <p:ext uri="{BB962C8B-B14F-4D97-AF65-F5344CB8AC3E}">
        <p14:creationId xmlns:p14="http://schemas.microsoft.com/office/powerpoint/2010/main" val="327058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125C9C-ACE1-40FD-B74D-8C8CE9E1EF1A}" type="datetimeFigureOut">
              <a:rPr lang="en-GB" smtClean="0"/>
              <a:t>01/02/2016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E4EC55-84AA-4A12-9509-6A536AD5C424}" type="slidenum">
              <a:rPr lang="en-GB" smtClean="0"/>
              <a:t>‹#›</a:t>
            </a:fld>
            <a:endParaRPr lang="en-GB"/>
          </a:p>
        </p:txBody>
      </p:sp>
    </p:spTree>
    <p:extLst>
      <p:ext uri="{BB962C8B-B14F-4D97-AF65-F5344CB8AC3E}">
        <p14:creationId xmlns:p14="http://schemas.microsoft.com/office/powerpoint/2010/main" val="35451434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fifcarnoustie@gmail.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11.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34579"/>
            <a:ext cx="9144000" cy="3119990"/>
          </a:xfrm>
        </p:spPr>
        <p:txBody>
          <a:bodyPr/>
          <a:lstStyle/>
          <a:p>
            <a:r>
              <a:rPr lang="en-GB" dirty="0" smtClean="0"/>
              <a:t>FOOD IS FREE CARNOUSTIE</a:t>
            </a:r>
            <a:endParaRPr lang="en-GB" dirty="0"/>
          </a:p>
        </p:txBody>
      </p:sp>
      <p:sp>
        <p:nvSpPr>
          <p:cNvPr id="3" name="Subtitle 2"/>
          <p:cNvSpPr>
            <a:spLocks noGrp="1"/>
          </p:cNvSpPr>
          <p:nvPr>
            <p:ph type="subTitle" idx="1"/>
          </p:nvPr>
        </p:nvSpPr>
        <p:spPr>
          <a:xfrm>
            <a:off x="1524000" y="3554569"/>
            <a:ext cx="9144000" cy="1703231"/>
          </a:xfrm>
          <a:noFill/>
        </p:spPr>
        <p:txBody>
          <a:bodyPr/>
          <a:lstStyle/>
          <a:p>
            <a:r>
              <a:rPr lang="en-GB" dirty="0" smtClean="0">
                <a:hlinkClick r:id="rId3"/>
              </a:rPr>
              <a:t>fifcarnoustie@gmail.com</a:t>
            </a:r>
            <a:endParaRPr lang="en-GB" dirty="0" smtClean="0"/>
          </a:p>
          <a:p>
            <a:endParaRPr lang="en-GB" dirty="0"/>
          </a:p>
          <a:p>
            <a:r>
              <a:rPr lang="en-GB" dirty="0" smtClean="0"/>
              <a:t>#</a:t>
            </a:r>
            <a:r>
              <a:rPr lang="en-GB" dirty="0" err="1" smtClean="0"/>
              <a:t>FoodIsFree</a:t>
            </a:r>
            <a:r>
              <a:rPr lang="en-GB" dirty="0" smtClean="0"/>
              <a:t> Carnoustie</a:t>
            </a:r>
            <a:endParaRPr lang="en-GB"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35918" y="4429919"/>
            <a:ext cx="517837" cy="517837"/>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86532" y="1307366"/>
            <a:ext cx="4418935" cy="1139620"/>
          </a:xfrm>
          <a:prstGeom prst="rect">
            <a:avLst/>
          </a:prstGeom>
          <a:blipFill dpi="0" rotWithShape="1">
            <a:blip r:embed="rId6">
              <a:alphaModFix amt="96000"/>
            </a:blip>
            <a:srcRect/>
            <a:tile tx="0" ty="0" sx="100000" sy="100000" flip="none" algn="tl"/>
          </a:blipFill>
        </p:spPr>
      </p:pic>
    </p:spTree>
    <p:extLst>
      <p:ext uri="{BB962C8B-B14F-4D97-AF65-F5344CB8AC3E}">
        <p14:creationId xmlns:p14="http://schemas.microsoft.com/office/powerpoint/2010/main" val="1287061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WILL WE WORK</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4486428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111558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KINLOCH STREET AREA</a:t>
            </a:r>
            <a:endParaRPr lang="en-GB" dirty="0"/>
          </a:p>
        </p:txBody>
      </p:sp>
      <p:pic>
        <p:nvPicPr>
          <p:cNvPr id="4" name="Content Placeholder 3"/>
          <p:cNvPicPr>
            <a:picLocks noGrp="1" noChangeAspect="1"/>
          </p:cNvPicPr>
          <p:nvPr>
            <p:ph idx="1"/>
          </p:nvPr>
        </p:nvPicPr>
        <p:blipFill>
          <a:blip r:embed="rId3"/>
          <a:stretch>
            <a:fillRect/>
          </a:stretch>
        </p:blipFill>
        <p:spPr>
          <a:xfrm>
            <a:off x="1674055" y="1515164"/>
            <a:ext cx="8291689" cy="4661799"/>
          </a:xfrm>
          <a:prstGeom prst="rect">
            <a:avLst/>
          </a:prstGeom>
        </p:spPr>
      </p:pic>
    </p:spTree>
    <p:extLst>
      <p:ext uri="{BB962C8B-B14F-4D97-AF65-F5344CB8AC3E}">
        <p14:creationId xmlns:p14="http://schemas.microsoft.com/office/powerpoint/2010/main" val="3250952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Question and Answers</a:t>
            </a:r>
            <a:br>
              <a:rPr lang="en-GB" b="1" dirty="0" smtClean="0"/>
            </a:br>
            <a:r>
              <a:rPr lang="en-GB" b="1" dirty="0" smtClean="0"/>
              <a:t>Ideas and Suggestions</a:t>
            </a:r>
            <a:endParaRPr lang="en-GB" b="1"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45476" y="1825624"/>
            <a:ext cx="2485623" cy="4394473"/>
          </a:xfr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1825625"/>
            <a:ext cx="2407276" cy="4376866"/>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31099" y="1825624"/>
            <a:ext cx="2636684" cy="4394473"/>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67782" y="1825624"/>
            <a:ext cx="2407277" cy="4376867"/>
          </a:xfrm>
          <a:prstGeom prst="rect">
            <a:avLst/>
          </a:prstGeom>
        </p:spPr>
      </p:pic>
    </p:spTree>
    <p:extLst>
      <p:ext uri="{BB962C8B-B14F-4D97-AF65-F5344CB8AC3E}">
        <p14:creationId xmlns:p14="http://schemas.microsoft.com/office/powerpoint/2010/main" val="3568466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FOOD IS FREE? </a:t>
            </a:r>
            <a:endParaRPr lang="en-GB" dirty="0"/>
          </a:p>
        </p:txBody>
      </p:sp>
      <p:sp>
        <p:nvSpPr>
          <p:cNvPr id="3" name="Content Placeholder 2"/>
          <p:cNvSpPr>
            <a:spLocks noGrp="1"/>
          </p:cNvSpPr>
          <p:nvPr>
            <p:ph idx="1"/>
          </p:nvPr>
        </p:nvSpPr>
        <p:spPr/>
        <p:txBody>
          <a:bodyPr>
            <a:normAutofit lnSpcReduction="10000"/>
          </a:bodyPr>
          <a:lstStyle/>
          <a:p>
            <a:pPr>
              <a:lnSpc>
                <a:spcPct val="150000"/>
              </a:lnSpc>
            </a:pPr>
            <a:r>
              <a:rPr lang="en-GB" dirty="0" smtClean="0"/>
              <a:t>Community building and garden </a:t>
            </a:r>
          </a:p>
          <a:p>
            <a:pPr marL="0" indent="0">
              <a:lnSpc>
                <a:spcPct val="150000"/>
              </a:lnSpc>
              <a:buNone/>
            </a:pPr>
            <a:r>
              <a:rPr lang="en-GB" dirty="0"/>
              <a:t> </a:t>
            </a:r>
            <a:r>
              <a:rPr lang="en-GB" dirty="0" smtClean="0"/>
              <a:t>  movement</a:t>
            </a:r>
          </a:p>
          <a:p>
            <a:pPr>
              <a:lnSpc>
                <a:spcPct val="150000"/>
              </a:lnSpc>
            </a:pPr>
            <a:r>
              <a:rPr lang="en-GB" dirty="0" smtClean="0"/>
              <a:t>Launched in January 2012 in Austin, Texas</a:t>
            </a:r>
          </a:p>
          <a:p>
            <a:pPr>
              <a:lnSpc>
                <a:spcPct val="150000"/>
              </a:lnSpc>
            </a:pPr>
            <a:r>
              <a:rPr lang="en-GB" dirty="0" smtClean="0"/>
              <a:t>From one front garden to a global </a:t>
            </a:r>
          </a:p>
          <a:p>
            <a:pPr marL="0" indent="0">
              <a:lnSpc>
                <a:spcPct val="150000"/>
              </a:lnSpc>
              <a:buNone/>
            </a:pPr>
            <a:r>
              <a:rPr lang="en-GB" dirty="0" smtClean="0"/>
              <a:t>   movement</a:t>
            </a:r>
          </a:p>
          <a:p>
            <a:pPr>
              <a:lnSpc>
                <a:spcPct val="150000"/>
              </a:lnSpc>
            </a:pPr>
            <a:r>
              <a:rPr lang="en-GB" dirty="0" smtClean="0"/>
              <a:t>www.foodisfreeproject.org</a:t>
            </a:r>
          </a:p>
          <a:p>
            <a:endParaRPr lang="en-GB" dirty="0"/>
          </a:p>
          <a:p>
            <a:endParaRPr lang="en-GB" dirty="0" smtClean="0"/>
          </a:p>
          <a:p>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3237" y="1936012"/>
            <a:ext cx="4130563" cy="4130563"/>
          </a:xfrm>
          <a:prstGeom prst="rect">
            <a:avLst/>
          </a:prstGeom>
        </p:spPr>
      </p:pic>
    </p:spTree>
    <p:extLst>
      <p:ext uri="{BB962C8B-B14F-4D97-AF65-F5344CB8AC3E}">
        <p14:creationId xmlns:p14="http://schemas.microsoft.com/office/powerpoint/2010/main" val="2899957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FIF CARNOUSTIE - THE BEGINNING</a:t>
            </a:r>
            <a:endParaRPr lang="en-GB" dirty="0"/>
          </a:p>
        </p:txBody>
      </p:sp>
      <p:sp>
        <p:nvSpPr>
          <p:cNvPr id="3" name="Content Placeholder 2"/>
          <p:cNvSpPr>
            <a:spLocks noGrp="1"/>
          </p:cNvSpPr>
          <p:nvPr>
            <p:ph idx="1"/>
          </p:nvPr>
        </p:nvSpPr>
        <p:spPr/>
        <p:txBody>
          <a:bodyPr/>
          <a:lstStyle/>
          <a:p>
            <a:pPr marL="0" indent="0">
              <a:buNone/>
            </a:pPr>
            <a:endParaRPr lang="en-GB" sz="4400" dirty="0" smtClean="0">
              <a:latin typeface="+mj-lt"/>
            </a:endParaRPr>
          </a:p>
          <a:p>
            <a:pPr marL="0" indent="0">
              <a:buNone/>
            </a:pPr>
            <a:endParaRPr lang="en-GB" dirty="0"/>
          </a:p>
          <a:p>
            <a:pPr marL="0" indent="0">
              <a:buNone/>
            </a:pPr>
            <a:endParaRPr lang="en-GB" dirty="0" smtClean="0"/>
          </a:p>
          <a:p>
            <a:pPr marL="0" indent="0">
              <a:buNone/>
            </a:pPr>
            <a:endParaRPr lang="en-GB" dirty="0" smtClean="0"/>
          </a:p>
          <a:p>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111" y="2138488"/>
            <a:ext cx="7032390" cy="324515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82097" y="1549998"/>
            <a:ext cx="2747494" cy="4902591"/>
          </a:xfrm>
          <a:prstGeom prst="rect">
            <a:avLst/>
          </a:prstGeom>
        </p:spPr>
      </p:pic>
    </p:spTree>
    <p:extLst>
      <p:ext uri="{BB962C8B-B14F-4D97-AF65-F5344CB8AC3E}">
        <p14:creationId xmlns:p14="http://schemas.microsoft.com/office/powerpoint/2010/main" val="1563492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31851" y="365126"/>
            <a:ext cx="4983401" cy="2990040"/>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63508" y="325953"/>
            <a:ext cx="3689308" cy="6148847"/>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31852" y="3484760"/>
            <a:ext cx="4983400" cy="2990040"/>
          </a:xfrm>
          <a:prstGeom prst="rect">
            <a:avLst/>
          </a:prstGeom>
        </p:spPr>
      </p:pic>
    </p:spTree>
    <p:extLst>
      <p:ext uri="{BB962C8B-B14F-4D97-AF65-F5344CB8AC3E}">
        <p14:creationId xmlns:p14="http://schemas.microsoft.com/office/powerpoint/2010/main" val="2135433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997611"/>
            <a:ext cx="4531418" cy="2718851"/>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0954" y="877949"/>
            <a:ext cx="3080824" cy="5134707"/>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73114" y="845344"/>
            <a:ext cx="2842022" cy="5167312"/>
          </a:xfrm>
          <a:prstGeom prst="rect">
            <a:avLst/>
          </a:prstGeom>
        </p:spPr>
      </p:pic>
    </p:spTree>
    <p:extLst>
      <p:ext uri="{BB962C8B-B14F-4D97-AF65-F5344CB8AC3E}">
        <p14:creationId xmlns:p14="http://schemas.microsoft.com/office/powerpoint/2010/main" val="3576727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3540527"/>
            <a:ext cx="4714184" cy="2828510"/>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350745"/>
            <a:ext cx="4718448" cy="2831068"/>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10289" y="3181813"/>
            <a:ext cx="4257075" cy="3192806"/>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82862" y="364343"/>
            <a:ext cx="4870938" cy="2922563"/>
          </a:xfrm>
          <a:prstGeom prst="rect">
            <a:avLst/>
          </a:prstGeom>
        </p:spPr>
      </p:pic>
    </p:spTree>
    <p:extLst>
      <p:ext uri="{BB962C8B-B14F-4D97-AF65-F5344CB8AC3E}">
        <p14:creationId xmlns:p14="http://schemas.microsoft.com/office/powerpoint/2010/main" val="3199890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COMMUNITY</a:t>
            </a:r>
            <a:endParaRPr lang="en-GB" dirty="0"/>
          </a:p>
        </p:txBody>
      </p:sp>
      <p:sp>
        <p:nvSpPr>
          <p:cNvPr id="3" name="Content Placeholder 2"/>
          <p:cNvSpPr>
            <a:spLocks noGrp="1"/>
          </p:cNvSpPr>
          <p:nvPr>
            <p:ph idx="1"/>
          </p:nvPr>
        </p:nvSpPr>
        <p:spPr/>
        <p:txBody>
          <a:bodyPr/>
          <a:lstStyle/>
          <a:p>
            <a:r>
              <a:rPr lang="en-GB" dirty="0" smtClean="0"/>
              <a:t>GALA DAY</a:t>
            </a:r>
          </a:p>
          <a:p>
            <a:r>
              <a:rPr lang="en-GB" dirty="0" smtClean="0"/>
              <a:t>COLOURFUL CARNOUSTIE</a:t>
            </a:r>
          </a:p>
          <a:p>
            <a:r>
              <a:rPr lang="en-GB" dirty="0" smtClean="0"/>
              <a:t>MENS SHED</a:t>
            </a:r>
          </a:p>
          <a:p>
            <a:r>
              <a:rPr lang="en-GB" dirty="0" smtClean="0"/>
              <a:t>OUR EASTHAVEN</a:t>
            </a:r>
          </a:p>
          <a:p>
            <a:r>
              <a:rPr lang="en-GB" dirty="0" smtClean="0"/>
              <a:t>BERRYFIELDS ALLOTMENT </a:t>
            </a:r>
          </a:p>
          <a:p>
            <a:pPr marL="0" indent="0">
              <a:buNone/>
            </a:pPr>
            <a:r>
              <a:rPr lang="en-GB" dirty="0" smtClean="0"/>
              <a:t>   ASSOCIATION</a:t>
            </a:r>
          </a:p>
          <a:p>
            <a:r>
              <a:rPr lang="en-GB" dirty="0" smtClean="0"/>
              <a:t>ANGUS COUNCIL</a:t>
            </a:r>
          </a:p>
          <a:p>
            <a:r>
              <a:rPr lang="en-GB" dirty="0" smtClean="0"/>
              <a:t>FOR CARNOUSTIE</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8714" y="1825625"/>
            <a:ext cx="5966265" cy="3356024"/>
          </a:xfrm>
          <a:prstGeom prst="rect">
            <a:avLst/>
          </a:prstGeom>
        </p:spPr>
      </p:pic>
    </p:spTree>
    <p:extLst>
      <p:ext uri="{BB962C8B-B14F-4D97-AF65-F5344CB8AC3E}">
        <p14:creationId xmlns:p14="http://schemas.microsoft.com/office/powerpoint/2010/main" val="3046623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INCREDIBLE EDIBLE </a:t>
            </a:r>
            <a:endParaRPr lang="en-GB" dirty="0"/>
          </a:p>
        </p:txBody>
      </p:sp>
      <p:sp>
        <p:nvSpPr>
          <p:cNvPr id="3" name="Content Placeholder 2"/>
          <p:cNvSpPr>
            <a:spLocks noGrp="1"/>
          </p:cNvSpPr>
          <p:nvPr>
            <p:ph idx="1"/>
          </p:nvPr>
        </p:nvSpPr>
        <p:spPr/>
        <p:txBody>
          <a:bodyPr>
            <a:normAutofit/>
          </a:bodyPr>
          <a:lstStyle/>
          <a:p>
            <a:r>
              <a:rPr lang="en-GB" dirty="0" smtClean="0"/>
              <a:t>Started in Todmorden, Yorkshire in 2007.</a:t>
            </a:r>
          </a:p>
          <a:p>
            <a:r>
              <a:rPr lang="en-GB" dirty="0" smtClean="0"/>
              <a:t>100 groups in UK and global groups in Canada and New Zealand</a:t>
            </a:r>
          </a:p>
          <a:p>
            <a:r>
              <a:rPr lang="en-GB" dirty="0" smtClean="0"/>
              <a:t>If you eat – you are in!</a:t>
            </a:r>
          </a:p>
          <a:p>
            <a:r>
              <a:rPr lang="en-GB" dirty="0" smtClean="0"/>
              <a:t>3 Plates philosophy </a:t>
            </a:r>
          </a:p>
          <a:p>
            <a:pPr marL="0" indent="0">
              <a:buNone/>
            </a:pPr>
            <a:r>
              <a:rPr lang="en-GB" dirty="0" smtClean="0"/>
              <a:t>   Community Plate</a:t>
            </a:r>
          </a:p>
          <a:p>
            <a:pPr marL="0" indent="0">
              <a:buNone/>
            </a:pPr>
            <a:r>
              <a:rPr lang="en-GB" dirty="0" smtClean="0"/>
              <a:t>   Learning Plate</a:t>
            </a:r>
          </a:p>
          <a:p>
            <a:pPr marL="0" indent="0">
              <a:buNone/>
            </a:pPr>
            <a:r>
              <a:rPr lang="en-GB" dirty="0"/>
              <a:t> </a:t>
            </a:r>
            <a:r>
              <a:rPr lang="en-GB" dirty="0" smtClean="0"/>
              <a:t>  Business Plate</a:t>
            </a:r>
          </a:p>
          <a:p>
            <a:r>
              <a:rPr lang="en-GB" dirty="0" smtClean="0"/>
              <a:t>www.incredibleediblenetwork.org.uk</a:t>
            </a:r>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8377" y="2968022"/>
            <a:ext cx="4063889" cy="2789238"/>
          </a:xfrm>
          <a:prstGeom prst="rect">
            <a:avLst/>
          </a:prstGeom>
        </p:spPr>
      </p:pic>
    </p:spTree>
    <p:extLst>
      <p:ext uri="{BB962C8B-B14F-4D97-AF65-F5344CB8AC3E}">
        <p14:creationId xmlns:p14="http://schemas.microsoft.com/office/powerpoint/2010/main" val="3649855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FUTURE PLANS AND IDEAS</a:t>
            </a:r>
            <a:endParaRPr lang="en-GB" dirty="0"/>
          </a:p>
        </p:txBody>
      </p:sp>
      <p:sp>
        <p:nvSpPr>
          <p:cNvPr id="3" name="Content Placeholder 2"/>
          <p:cNvSpPr>
            <a:spLocks noGrp="1"/>
          </p:cNvSpPr>
          <p:nvPr>
            <p:ph idx="1"/>
          </p:nvPr>
        </p:nvSpPr>
        <p:spPr/>
        <p:txBody>
          <a:bodyPr/>
          <a:lstStyle/>
          <a:p>
            <a:r>
              <a:rPr lang="en-GB" dirty="0" smtClean="0"/>
              <a:t>Areas for growing/growing the area</a:t>
            </a:r>
          </a:p>
          <a:p>
            <a:r>
              <a:rPr lang="en-GB" dirty="0" smtClean="0"/>
              <a:t>Fruit exchange/fruit map</a:t>
            </a:r>
          </a:p>
          <a:p>
            <a:r>
              <a:rPr lang="en-GB" dirty="0" smtClean="0"/>
              <a:t>Seed exchange</a:t>
            </a:r>
          </a:p>
          <a:p>
            <a:r>
              <a:rPr lang="en-GB" dirty="0" smtClean="0"/>
              <a:t>Working with local business</a:t>
            </a:r>
          </a:p>
          <a:p>
            <a:r>
              <a:rPr lang="en-GB" dirty="0" smtClean="0"/>
              <a:t>Working with community groups</a:t>
            </a:r>
          </a:p>
          <a:p>
            <a:r>
              <a:rPr lang="en-GB" dirty="0" smtClean="0"/>
              <a:t>Other skills</a:t>
            </a:r>
          </a:p>
          <a:p>
            <a:r>
              <a:rPr lang="en-GB" dirty="0" smtClean="0"/>
              <a:t>Community events</a:t>
            </a:r>
          </a:p>
        </p:txBody>
      </p:sp>
    </p:spTree>
    <p:extLst>
      <p:ext uri="{BB962C8B-B14F-4D97-AF65-F5344CB8AC3E}">
        <p14:creationId xmlns:p14="http://schemas.microsoft.com/office/powerpoint/2010/main" val="403113980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2307</TotalTime>
  <Words>1119</Words>
  <Application>Microsoft Office PowerPoint</Application>
  <PresentationFormat>Widescreen</PresentationFormat>
  <Paragraphs>88</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FOOD IS FREE CARNOUSTIE</vt:lpstr>
      <vt:lpstr>WHAT IS FOOD IS FREE? </vt:lpstr>
      <vt:lpstr>FIF CARNOUSTIE - THE BEGINNING</vt:lpstr>
      <vt:lpstr>PowerPoint Presentation</vt:lpstr>
      <vt:lpstr>PowerPoint Presentation</vt:lpstr>
      <vt:lpstr>PowerPoint Presentation</vt:lpstr>
      <vt:lpstr>COMMUNITY</vt:lpstr>
      <vt:lpstr>INCREDIBLE EDIBLE </vt:lpstr>
      <vt:lpstr>FUTURE PLANS AND IDEAS</vt:lpstr>
      <vt:lpstr>HOW WILL WE WORK</vt:lpstr>
      <vt:lpstr>KINLOCH STREET AREA</vt:lpstr>
      <vt:lpstr>Question and Answers Ideas and Suggestions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 IS FREE CARNOUSTIE</dc:title>
  <dc:creator>Laura-May Kennedy</dc:creator>
  <cp:lastModifiedBy>Laura-May Kennedy</cp:lastModifiedBy>
  <cp:revision>47</cp:revision>
  <cp:lastPrinted>2015-10-28T12:34:24Z</cp:lastPrinted>
  <dcterms:created xsi:type="dcterms:W3CDTF">2015-10-13T10:54:07Z</dcterms:created>
  <dcterms:modified xsi:type="dcterms:W3CDTF">2016-02-01T11:38:22Z</dcterms:modified>
</cp:coreProperties>
</file>